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6" r:id="rId3"/>
    <p:sldId id="258" r:id="rId4"/>
    <p:sldId id="259" r:id="rId5"/>
    <p:sldId id="260" r:id="rId6"/>
  </p:sldIdLst>
  <p:sldSz cx="9144000" cy="6858000" type="screen4x3"/>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5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FI"/>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FI"/>
          </a:p>
        </p:txBody>
      </p:sp>
      <p:sp>
        <p:nvSpPr>
          <p:cNvPr id="4" name="Platshållare för datum 3"/>
          <p:cNvSpPr>
            <a:spLocks noGrp="1"/>
          </p:cNvSpPr>
          <p:nvPr>
            <p:ph type="dt" sz="half" idx="10"/>
          </p:nvPr>
        </p:nvSpPr>
        <p:spPr/>
        <p:txBody>
          <a:bodyPr/>
          <a:lstStyle/>
          <a:p>
            <a:fld id="{47ACE4BA-B6AB-4BD0-B06A-D7547501E459}" type="datetimeFigureOut">
              <a:rPr lang="sv-FI" smtClean="0"/>
              <a:t>9.11.2017</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113646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47ACE4BA-B6AB-4BD0-B06A-D7547501E459}" type="datetimeFigureOut">
              <a:rPr lang="sv-FI" smtClean="0"/>
              <a:t>9.11.2017</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60549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FI"/>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47ACE4BA-B6AB-4BD0-B06A-D7547501E459}" type="datetimeFigureOut">
              <a:rPr lang="sv-FI" smtClean="0"/>
              <a:t>9.11.2017</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332281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10"/>
          </p:nvPr>
        </p:nvSpPr>
        <p:spPr/>
        <p:txBody>
          <a:bodyPr/>
          <a:lstStyle/>
          <a:p>
            <a:fld id="{47ACE4BA-B6AB-4BD0-B06A-D7547501E459}" type="datetimeFigureOut">
              <a:rPr lang="sv-FI" smtClean="0"/>
              <a:t>9.11.2017</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174382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FI"/>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7ACE4BA-B6AB-4BD0-B06A-D7547501E459}" type="datetimeFigureOut">
              <a:rPr lang="sv-FI" smtClean="0"/>
              <a:t>9.11.2017</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396637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datum 4"/>
          <p:cNvSpPr>
            <a:spLocks noGrp="1"/>
          </p:cNvSpPr>
          <p:nvPr>
            <p:ph type="dt" sz="half" idx="10"/>
          </p:nvPr>
        </p:nvSpPr>
        <p:spPr/>
        <p:txBody>
          <a:bodyPr/>
          <a:lstStyle/>
          <a:p>
            <a:fld id="{47ACE4BA-B6AB-4BD0-B06A-D7547501E459}" type="datetimeFigureOut">
              <a:rPr lang="sv-FI" smtClean="0"/>
              <a:t>9.11.2017</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259707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FI"/>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7" name="Platshållare för datum 6"/>
          <p:cNvSpPr>
            <a:spLocks noGrp="1"/>
          </p:cNvSpPr>
          <p:nvPr>
            <p:ph type="dt" sz="half" idx="10"/>
          </p:nvPr>
        </p:nvSpPr>
        <p:spPr/>
        <p:txBody>
          <a:bodyPr/>
          <a:lstStyle/>
          <a:p>
            <a:fld id="{47ACE4BA-B6AB-4BD0-B06A-D7547501E459}" type="datetimeFigureOut">
              <a:rPr lang="sv-FI" smtClean="0"/>
              <a:t>9.11.2017</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36135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FI"/>
          </a:p>
        </p:txBody>
      </p:sp>
      <p:sp>
        <p:nvSpPr>
          <p:cNvPr id="3" name="Platshållare för datum 2"/>
          <p:cNvSpPr>
            <a:spLocks noGrp="1"/>
          </p:cNvSpPr>
          <p:nvPr>
            <p:ph type="dt" sz="half" idx="10"/>
          </p:nvPr>
        </p:nvSpPr>
        <p:spPr/>
        <p:txBody>
          <a:bodyPr/>
          <a:lstStyle/>
          <a:p>
            <a:fld id="{47ACE4BA-B6AB-4BD0-B06A-D7547501E459}" type="datetimeFigureOut">
              <a:rPr lang="sv-FI" smtClean="0"/>
              <a:t>9.11.2017</a:t>
            </a:fld>
            <a:endParaRPr lang="sv-FI"/>
          </a:p>
        </p:txBody>
      </p:sp>
      <p:sp>
        <p:nvSpPr>
          <p:cNvPr id="4" name="Platshållare för sidfot 3"/>
          <p:cNvSpPr>
            <a:spLocks noGrp="1"/>
          </p:cNvSpPr>
          <p:nvPr>
            <p:ph type="ftr" sz="quarter" idx="11"/>
          </p:nvPr>
        </p:nvSpPr>
        <p:spPr/>
        <p:txBody>
          <a:bodyPr/>
          <a:lstStyle/>
          <a:p>
            <a:endParaRPr lang="sv-FI"/>
          </a:p>
        </p:txBody>
      </p:sp>
      <p:sp>
        <p:nvSpPr>
          <p:cNvPr id="5" name="Platshållare för bildnummer 4"/>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282459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7ACE4BA-B6AB-4BD0-B06A-D7547501E459}" type="datetimeFigureOut">
              <a:rPr lang="sv-FI" smtClean="0"/>
              <a:t>9.11.2017</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290174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FI"/>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7ACE4BA-B6AB-4BD0-B06A-D7547501E459}" type="datetimeFigureOut">
              <a:rPr lang="sv-FI" smtClean="0"/>
              <a:t>9.11.2017</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307236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FI"/>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7ACE4BA-B6AB-4BD0-B06A-D7547501E459}" type="datetimeFigureOut">
              <a:rPr lang="sv-FI" smtClean="0"/>
              <a:t>9.11.2017</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62344C58-112E-4A5B-90D1-FBF911E8798C}" type="slidenum">
              <a:rPr lang="sv-FI" smtClean="0"/>
              <a:t>‹#›</a:t>
            </a:fld>
            <a:endParaRPr lang="sv-FI"/>
          </a:p>
        </p:txBody>
      </p:sp>
    </p:spTree>
    <p:extLst>
      <p:ext uri="{BB962C8B-B14F-4D97-AF65-F5344CB8AC3E}">
        <p14:creationId xmlns:p14="http://schemas.microsoft.com/office/powerpoint/2010/main" val="22846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FI"/>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FI"/>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CE4BA-B6AB-4BD0-B06A-D7547501E459}" type="datetimeFigureOut">
              <a:rPr lang="sv-FI" smtClean="0"/>
              <a:t>9.11.2017</a:t>
            </a:fld>
            <a:endParaRPr lang="sv-FI"/>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44C58-112E-4A5B-90D1-FBF911E8798C}" type="slidenum">
              <a:rPr lang="sv-FI" smtClean="0"/>
              <a:t>‹#›</a:t>
            </a:fld>
            <a:endParaRPr lang="sv-FI"/>
          </a:p>
        </p:txBody>
      </p:sp>
    </p:spTree>
    <p:extLst>
      <p:ext uri="{BB962C8B-B14F-4D97-AF65-F5344CB8AC3E}">
        <p14:creationId xmlns:p14="http://schemas.microsoft.com/office/powerpoint/2010/main" val="883190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8003360"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11271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22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 y="263525"/>
            <a:ext cx="1128812" cy="16895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i.ronnqvist\Desktop\IMG_42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2856"/>
            <a:ext cx="696862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5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276872"/>
            <a:ext cx="8229600" cy="4248472"/>
          </a:xfrm>
        </p:spPr>
        <p:txBody>
          <a:bodyPr>
            <a:normAutofit fontScale="85000" lnSpcReduction="20000"/>
          </a:bodyPr>
          <a:lstStyle/>
          <a:p>
            <a:r>
              <a:rPr lang="en-US" dirty="0" smtClean="0"/>
              <a:t>Preschool </a:t>
            </a:r>
            <a:r>
              <a:rPr lang="en-US" dirty="0"/>
              <a:t>unit </a:t>
            </a:r>
            <a:r>
              <a:rPr lang="en-US" dirty="0" smtClean="0"/>
              <a:t>(37 </a:t>
            </a:r>
            <a:r>
              <a:rPr lang="en-US" dirty="0"/>
              <a:t>pupils, 6 years of age, </a:t>
            </a:r>
            <a:r>
              <a:rPr lang="en-US" dirty="0" smtClean="0"/>
              <a:t>3 </a:t>
            </a:r>
            <a:r>
              <a:rPr lang="en-US" dirty="0"/>
              <a:t>teachers and two assistants) </a:t>
            </a:r>
            <a:endParaRPr lang="en-US" dirty="0" smtClean="0"/>
          </a:p>
          <a:p>
            <a:r>
              <a:rPr lang="en-US" dirty="0" smtClean="0"/>
              <a:t>Elementary </a:t>
            </a:r>
            <a:r>
              <a:rPr lang="en-US" dirty="0"/>
              <a:t>school (</a:t>
            </a:r>
            <a:r>
              <a:rPr lang="en-US" dirty="0" smtClean="0"/>
              <a:t>136 </a:t>
            </a:r>
            <a:r>
              <a:rPr lang="en-US" dirty="0"/>
              <a:t>pupils 7-13 years, </a:t>
            </a:r>
            <a:r>
              <a:rPr lang="en-US" dirty="0" smtClean="0"/>
              <a:t>10 </a:t>
            </a:r>
            <a:r>
              <a:rPr lang="en-US" dirty="0"/>
              <a:t>teachers and 3 assistants</a:t>
            </a:r>
            <a:r>
              <a:rPr lang="en-US" dirty="0" smtClean="0"/>
              <a:t>)</a:t>
            </a:r>
          </a:p>
          <a:p>
            <a:r>
              <a:rPr lang="en-US" dirty="0" smtClean="0"/>
              <a:t>We </a:t>
            </a:r>
            <a:r>
              <a:rPr lang="en-US" dirty="0"/>
              <a:t>belong to the Swedish-talking minority in Fınland. Finnish is also </a:t>
            </a:r>
            <a:r>
              <a:rPr lang="en-US" dirty="0" err="1" smtClean="0"/>
              <a:t>tought</a:t>
            </a:r>
            <a:r>
              <a:rPr lang="en-US" dirty="0" smtClean="0"/>
              <a:t> </a:t>
            </a:r>
            <a:r>
              <a:rPr lang="en-US" dirty="0"/>
              <a:t>as language, beginning from preschool and </a:t>
            </a:r>
            <a:r>
              <a:rPr lang="en-US" dirty="0" smtClean="0"/>
              <a:t>throughout </a:t>
            </a:r>
            <a:r>
              <a:rPr lang="en-US" dirty="0"/>
              <a:t>the school-system. We teach English from 4th grade. The school focuses on ICT, reading comprehension and ongoing teachers</a:t>
            </a:r>
            <a:r>
              <a:rPr lang="en-US" dirty="0" smtClean="0"/>
              <a:t>´ </a:t>
            </a:r>
            <a:r>
              <a:rPr lang="en-US" dirty="0"/>
              <a:t>education for competences in differentiation in the subjects we teach.</a:t>
            </a:r>
            <a:endParaRPr lang="sv-FI" dirty="0"/>
          </a:p>
          <a:p>
            <a:endParaRPr lang="sv-FI"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 y="263525"/>
            <a:ext cx="1128812" cy="168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7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2132856"/>
            <a:ext cx="8229600" cy="4346221"/>
          </a:xfrm>
        </p:spPr>
        <p:txBody>
          <a:bodyPr>
            <a:normAutofit fontScale="85000" lnSpcReduction="10000"/>
          </a:bodyPr>
          <a:lstStyle/>
          <a:p>
            <a:r>
              <a:rPr lang="en-US" dirty="0" smtClean="0"/>
              <a:t>Experienced teachers and school staff </a:t>
            </a:r>
          </a:p>
          <a:p>
            <a:r>
              <a:rPr lang="en-US" dirty="0" smtClean="0"/>
              <a:t>Outdoor education in preschool</a:t>
            </a:r>
          </a:p>
          <a:p>
            <a:r>
              <a:rPr lang="en-US" dirty="0" smtClean="0"/>
              <a:t>For the older pupils outdoor education is usually arranged in the form of trips and excursions.  We provide students to investigate local  environments biogeographically,  observe actual changes in nature, investigate cultural-social environment and recycling , study relationships between man and nature,  understand human beings as a part of nature. </a:t>
            </a:r>
          </a:p>
          <a:p>
            <a:r>
              <a:rPr lang="en-US" dirty="0" smtClean="0"/>
              <a:t>Pupils solve problems based on their own age level.</a:t>
            </a:r>
            <a:endParaRPr lang="sv-FI" dirty="0" smtClean="0"/>
          </a:p>
          <a:p>
            <a:endParaRPr lang="sv-FI"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0" y="263525"/>
            <a:ext cx="1128812" cy="168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7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20000"/>
          </a:bodyPr>
          <a:lstStyle/>
          <a:p>
            <a:r>
              <a:rPr lang="en-US" dirty="0" smtClean="0"/>
              <a:t>Pre-primary education as part of the ECEC is the systematic education and instruction provided in the year preceding the start of compulsory education. Pre-primary education is </a:t>
            </a:r>
            <a:r>
              <a:rPr lang="en-US" dirty="0" err="1" smtClean="0"/>
              <a:t>organised</a:t>
            </a:r>
            <a:r>
              <a:rPr lang="en-US" dirty="0" smtClean="0"/>
              <a:t> in day-care </a:t>
            </a:r>
            <a:r>
              <a:rPr lang="en-US" dirty="0" err="1" smtClean="0"/>
              <a:t>centres</a:t>
            </a:r>
            <a:r>
              <a:rPr lang="en-US" dirty="0" smtClean="0"/>
              <a:t> and schools. Providing a place in pre-primary education free of charge for all children is a statutory duty for municipalities. Participation became compulsory in August 2015. Nearly all 6-year-olds were, however, enrolled already when pre-primary education was voluntary.</a:t>
            </a:r>
            <a:endParaRPr lang="sv-FI" dirty="0"/>
          </a:p>
        </p:txBody>
      </p:sp>
    </p:spTree>
    <p:extLst>
      <p:ext uri="{BB962C8B-B14F-4D97-AF65-F5344CB8AC3E}">
        <p14:creationId xmlns:p14="http://schemas.microsoft.com/office/powerpoint/2010/main" val="11352297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TotalTime>
  <Words>233</Words>
  <Application>Microsoft Office PowerPoint</Application>
  <PresentationFormat>Bildspel på skärmen (4:3)</PresentationFormat>
  <Paragraphs>8</Paragraphs>
  <Slides>5</Slides>
  <Notes>0</Notes>
  <HiddenSlides>0</HiddenSlides>
  <MMClips>0</MMClips>
  <ScaleCrop>false</ScaleCrop>
  <HeadingPairs>
    <vt:vector size="4" baseType="variant">
      <vt:variant>
        <vt:lpstr>Tema</vt:lpstr>
      </vt:variant>
      <vt:variant>
        <vt:i4>1</vt:i4>
      </vt:variant>
      <vt:variant>
        <vt:lpstr>Bildrubriker</vt:lpstr>
      </vt:variant>
      <vt:variant>
        <vt:i4>5</vt:i4>
      </vt:variant>
    </vt:vector>
  </HeadingPairs>
  <TitlesOfParts>
    <vt:vector size="6" baseType="lpstr">
      <vt:lpstr>Office-tema</vt:lpstr>
      <vt:lpstr>PowerPoint-presentation</vt:lpstr>
      <vt:lpstr>PowerPoint-presentation</vt:lpstr>
      <vt:lpstr>PowerPoint-presentation</vt:lpstr>
      <vt:lpstr>PowerPoint-presentation</vt:lpstr>
      <vt:lpstr>PowerPoint-presentation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 Rönnqvist</dc:creator>
  <cp:lastModifiedBy>Kari Rönnqvist</cp:lastModifiedBy>
  <cp:revision>9</cp:revision>
  <dcterms:created xsi:type="dcterms:W3CDTF">2017-11-09T10:35:44Z</dcterms:created>
  <dcterms:modified xsi:type="dcterms:W3CDTF">2017-11-09T12:43:26Z</dcterms:modified>
</cp:coreProperties>
</file>