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1"/>
  </p:sldMasterIdLst>
  <p:notesMasterIdLst>
    <p:notesMasterId r:id="rId38"/>
  </p:notesMasterIdLst>
  <p:sldIdLst>
    <p:sldId id="257" r:id="rId2"/>
    <p:sldId id="256" r:id="rId3"/>
    <p:sldId id="294" r:id="rId4"/>
    <p:sldId id="295" r:id="rId5"/>
    <p:sldId id="298" r:id="rId6"/>
    <p:sldId id="299" r:id="rId7"/>
    <p:sldId id="312" r:id="rId8"/>
    <p:sldId id="296" r:id="rId9"/>
    <p:sldId id="297" r:id="rId10"/>
    <p:sldId id="301" r:id="rId11"/>
    <p:sldId id="300" r:id="rId12"/>
    <p:sldId id="308" r:id="rId13"/>
    <p:sldId id="303" r:id="rId14"/>
    <p:sldId id="313" r:id="rId15"/>
    <p:sldId id="320" r:id="rId16"/>
    <p:sldId id="321" r:id="rId17"/>
    <p:sldId id="323" r:id="rId18"/>
    <p:sldId id="324" r:id="rId19"/>
    <p:sldId id="325" r:id="rId20"/>
    <p:sldId id="314" r:id="rId21"/>
    <p:sldId id="315" r:id="rId22"/>
    <p:sldId id="316" r:id="rId23"/>
    <p:sldId id="317" r:id="rId24"/>
    <p:sldId id="322" r:id="rId25"/>
    <p:sldId id="326" r:id="rId26"/>
    <p:sldId id="273" r:id="rId27"/>
    <p:sldId id="331" r:id="rId28"/>
    <p:sldId id="328" r:id="rId29"/>
    <p:sldId id="329" r:id="rId30"/>
    <p:sldId id="330" r:id="rId31"/>
    <p:sldId id="332" r:id="rId32"/>
    <p:sldId id="333" r:id="rId33"/>
    <p:sldId id="327" r:id="rId34"/>
    <p:sldId id="334" r:id="rId35"/>
    <p:sldId id="335" r:id="rId36"/>
    <p:sldId id="336" r:id="rId3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6A9CF-C089-4E57-A6ED-248534DF6C31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E9AA5-C180-4FC0-9FB7-1739E99FEE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7797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999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154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3491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8080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7663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7689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3681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416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309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831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3278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3929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3438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177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147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2253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7E9EC-5942-4793-89F9-F5107A5F46BA}" type="datetimeFigureOut">
              <a:rPr lang="tr-TR" smtClean="0"/>
              <a:t>25.11.2017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E204EF0-FC0D-4B57-A88F-C750BE3844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82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>
              <a:lumMod val="75000"/>
              <a:lumOff val="2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B075D55F-0261-445A-AC64-4E8A5EA30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463" y="2351093"/>
            <a:ext cx="8637073" cy="2541431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latin typeface="Arial Black" panose="020B0A04020102020204" pitchFamily="34" charset="0"/>
              </a:rPr>
              <a:t>NACİYE KABAKÇI </a:t>
            </a:r>
            <a:r>
              <a:rPr lang="tr-TR" dirty="0" smtClean="0">
                <a:latin typeface="Arial Black" panose="020B0A04020102020204" pitchFamily="34" charset="0"/>
              </a:rPr>
              <a:t>PRESCHOOL</a:t>
            </a:r>
            <a:endParaRPr lang="tr-TR" dirty="0">
              <a:latin typeface="Arial Black" panose="020B0A04020102020204" pitchFamily="34" charset="0"/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="" xmlns:a16="http://schemas.microsoft.com/office/drawing/2014/main" id="{9F0025CC-C170-472E-8163-C6B43B181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7463" y="5123361"/>
            <a:ext cx="8637072" cy="977621"/>
          </a:xfrm>
        </p:spPr>
        <p:txBody>
          <a:bodyPr>
            <a:noAutofit/>
          </a:bodyPr>
          <a:lstStyle/>
          <a:p>
            <a:pPr algn="ctr"/>
            <a:r>
              <a:rPr lang="tr-TR" sz="4400" dirty="0">
                <a:latin typeface="Arial Rounded MT Bold" panose="020F0704030504030204" pitchFamily="34" charset="0"/>
              </a:rPr>
              <a:t>(BALIKESİR)</a:t>
            </a:r>
          </a:p>
        </p:txBody>
      </p:sp>
      <p:pic>
        <p:nvPicPr>
          <p:cNvPr id="1026" name="Resim 5">
            <a:extLst>
              <a:ext uri="{FF2B5EF4-FFF2-40B4-BE49-F238E27FC236}">
                <a16:creationId xmlns="" xmlns:a16="http://schemas.microsoft.com/office/drawing/2014/main" id="{59E2AC07-F916-4DF0-9740-1F27E4D09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296" y="544266"/>
            <a:ext cx="2569771" cy="235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19334C83-45CB-4A1E-9557-B1943847C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932" y="256489"/>
            <a:ext cx="4976745" cy="27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08682" y="599607"/>
            <a:ext cx="6856751" cy="659568"/>
          </a:xfrm>
        </p:spPr>
        <p:txBody>
          <a:bodyPr/>
          <a:lstStyle/>
          <a:p>
            <a:pPr algn="ctr"/>
            <a:r>
              <a:rPr lang="tr-TR" b="1" dirty="0" smtClean="0">
                <a:latin typeface="Calibri" panose="020F0502020204030204" pitchFamily="34" charset="0"/>
              </a:rPr>
              <a:t>SCIENCE ACTIVITIES</a:t>
            </a:r>
            <a:endParaRPr lang="tr-TR" b="1" dirty="0">
              <a:latin typeface="Calibri" panose="020F0502020204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08682" y="1993692"/>
            <a:ext cx="7375160" cy="406233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tr-TR" sz="3200" b="1" dirty="0">
                <a:latin typeface="Calibri" panose="020F0502020204030204" pitchFamily="34" charset="0"/>
              </a:rPr>
              <a:t>P</a:t>
            </a:r>
            <a:r>
              <a:rPr lang="en-US" sz="3200" b="1" dirty="0" err="1" smtClean="0">
                <a:latin typeface="Calibri" panose="020F0502020204030204" pitchFamily="34" charset="0"/>
              </a:rPr>
              <a:t>reschool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children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</a:rPr>
              <a:t>are </a:t>
            </a:r>
            <a:r>
              <a:rPr lang="en-US" sz="3200" b="1" dirty="0">
                <a:latin typeface="Calibri" panose="020F0502020204030204" pitchFamily="34" charset="0"/>
              </a:rPr>
              <a:t>naturally wonderful at asking questions about the world around them, and these science activities </a:t>
            </a:r>
            <a:r>
              <a:rPr lang="tr-TR" sz="3200" b="1" dirty="0" err="1" smtClean="0">
                <a:latin typeface="Calibri" panose="020F0502020204030204" pitchFamily="34" charset="0"/>
              </a:rPr>
              <a:t>give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</a:rPr>
              <a:t>answers </a:t>
            </a:r>
            <a:r>
              <a:rPr lang="en-US" sz="3200" b="1" dirty="0">
                <a:latin typeface="Calibri" panose="020F0502020204030204" pitchFamily="34" charset="0"/>
              </a:rPr>
              <a:t>and view the world scientifically. </a:t>
            </a:r>
            <a:r>
              <a:rPr lang="en-US" sz="3200" dirty="0"/>
              <a:t> </a:t>
            </a:r>
            <a:endParaRPr lang="tr-TR" sz="3200" dirty="0" smtClean="0"/>
          </a:p>
        </p:txBody>
      </p:sp>
    </p:spTree>
    <p:extLst>
      <p:ext uri="{BB962C8B-B14F-4D97-AF65-F5344CB8AC3E}">
        <p14:creationId xmlns:p14="http://schemas.microsoft.com/office/powerpoint/2010/main" val="6901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20497" y="654090"/>
            <a:ext cx="8911687" cy="635064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latin typeface="Calibri" panose="020F0502020204030204" pitchFamily="34" charset="0"/>
              </a:rPr>
              <a:t>SCIENCE ACTIVITIES</a:t>
            </a:r>
            <a:endParaRPr lang="tr-TR" b="1" dirty="0">
              <a:latin typeface="Calibri" panose="020F0502020204030204" pitchFamily="34" charset="0"/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576341" cy="4774367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93" y="1690688"/>
            <a:ext cx="6390807" cy="477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14007" y="188640"/>
            <a:ext cx="3387776" cy="1070534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latin typeface="Calibri" panose="020F0502020204030204" pitchFamily="34" charset="0"/>
              </a:rPr>
              <a:t>PLANETARIUM ACTIVITIES</a:t>
            </a:r>
            <a:endParaRPr lang="tr-TR" b="1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E:\yyyyy\IMG_4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587008"/>
            <a:ext cx="4201453" cy="3151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yyyyy\IMG_4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6012" y="1771086"/>
            <a:ext cx="4896544" cy="4359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yyyyy\IMG_43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815" y="188640"/>
            <a:ext cx="4199632" cy="3149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232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8581" y="161691"/>
            <a:ext cx="10515600" cy="1325563"/>
          </a:xfrm>
        </p:spPr>
        <p:txBody>
          <a:bodyPr/>
          <a:lstStyle/>
          <a:p>
            <a:pPr algn="ctr"/>
            <a:r>
              <a:rPr lang="tr-TR" b="1" dirty="0" smtClean="0">
                <a:latin typeface="Calibri" panose="020F0502020204030204" pitchFamily="34" charset="0"/>
              </a:rPr>
              <a:t>ART ACTIVITIES</a:t>
            </a:r>
            <a:endParaRPr lang="tr-TR" b="1" dirty="0">
              <a:latin typeface="Calibri" panose="020F0502020204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33536" y="1873770"/>
            <a:ext cx="6955434" cy="2383437"/>
          </a:xfrm>
        </p:spPr>
        <p:txBody>
          <a:bodyPr>
            <a:normAutofit/>
          </a:bodyPr>
          <a:lstStyle/>
          <a:p>
            <a:r>
              <a:rPr lang="tr-TR" sz="2400" b="1" dirty="0" err="1" smtClean="0">
                <a:latin typeface="Calibri" panose="020F0502020204030204" pitchFamily="34" charset="0"/>
              </a:rPr>
              <a:t>We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aim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to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develop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creativity</a:t>
            </a:r>
            <a:r>
              <a:rPr lang="tr-TR" sz="2400" b="1" dirty="0" smtClean="0">
                <a:latin typeface="Calibri" panose="020F0502020204030204" pitchFamily="34" charset="0"/>
              </a:rPr>
              <a:t> of </a:t>
            </a:r>
            <a:r>
              <a:rPr lang="tr-TR" sz="2400" b="1" dirty="0" err="1" smtClean="0">
                <a:latin typeface="Calibri" panose="020F0502020204030204" pitchFamily="34" charset="0"/>
              </a:rPr>
              <a:t>children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with</a:t>
            </a:r>
            <a:r>
              <a:rPr lang="tr-TR" sz="2400" b="1" dirty="0" smtClean="0">
                <a:latin typeface="Calibri" panose="020F0502020204030204" pitchFamily="34" charset="0"/>
              </a:rPr>
              <a:t> art </a:t>
            </a:r>
            <a:r>
              <a:rPr lang="tr-TR" sz="2400" b="1" dirty="0" err="1" smtClean="0">
                <a:latin typeface="Calibri" panose="020F0502020204030204" pitchFamily="34" charset="0"/>
              </a:rPr>
              <a:t>activities</a:t>
            </a:r>
            <a:r>
              <a:rPr lang="tr-TR" sz="2400" b="1" dirty="0" smtClean="0">
                <a:latin typeface="Calibri" panose="020F0502020204030204" pitchFamily="34" charset="0"/>
              </a:rPr>
              <a:t>. A</a:t>
            </a:r>
            <a:r>
              <a:rPr lang="en-US" sz="2400" b="1" dirty="0" err="1" smtClean="0">
                <a:latin typeface="Calibri" panose="020F0502020204030204" pitchFamily="34" charset="0"/>
              </a:rPr>
              <a:t>rt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</a:rPr>
              <a:t>encourages fine motor skills, neural development, and problem-solving abilities </a:t>
            </a:r>
            <a:r>
              <a:rPr lang="tr-TR" sz="2400" b="1" dirty="0" smtClean="0">
                <a:latin typeface="Calibri" panose="020F0502020204030204" pitchFamily="34" charset="0"/>
              </a:rPr>
              <a:t>. </a:t>
            </a:r>
            <a:r>
              <a:rPr lang="tr-TR" sz="2400" b="1" dirty="0" err="1" smtClean="0">
                <a:latin typeface="Calibri" panose="020F0502020204030204" pitchFamily="34" charset="0"/>
              </a:rPr>
              <a:t>Children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</a:rPr>
              <a:t>learns to express feelings, with or without words.</a:t>
            </a:r>
          </a:p>
          <a:p>
            <a:pPr marL="0" indent="0" algn="just">
              <a:buNone/>
            </a:pPr>
            <a:endParaRPr lang="tr-TR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1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231905" y="1943544"/>
            <a:ext cx="1588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 STUDIO</a:t>
            </a:r>
            <a:endParaRPr lang="tr-TR" dirty="0"/>
          </a:p>
        </p:txBody>
      </p:sp>
      <p:pic>
        <p:nvPicPr>
          <p:cNvPr id="8194" name="Picture 2" descr="C:\Users\hpi5\Desktop\ümmügül okul\kkk\IMG_E42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07340"/>
            <a:ext cx="268339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C:\Users\hpi5\Desktop\ümmügül okul\kkk\IMG_E42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41" y="110818"/>
            <a:ext cx="2677889" cy="3668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C:\Users\hpi5\Desktop\ümmügül okul\kkk\IMG_E42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902" y="3873425"/>
            <a:ext cx="4626683" cy="2608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142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2039911" cy="669196"/>
          </a:xfrm>
        </p:spPr>
        <p:txBody>
          <a:bodyPr>
            <a:normAutofit/>
          </a:bodyPr>
          <a:lstStyle/>
          <a:p>
            <a:r>
              <a:rPr lang="tr-T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 STUDIO</a:t>
            </a:r>
            <a:endParaRPr lang="tr-TR" sz="1800" dirty="0"/>
          </a:p>
        </p:txBody>
      </p:sp>
      <p:pic>
        <p:nvPicPr>
          <p:cNvPr id="4" name="İçerik Yer Tutucusu 10">
            <a:extLst>
              <a:ext uri="{FF2B5EF4-FFF2-40B4-BE49-F238E27FC236}">
                <a16:creationId xmlns:a16="http://schemas.microsoft.com/office/drawing/2014/main" xmlns="" id="{A30AFCB3-8706-4F4C-B872-FCCB01CD4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322"/>
            <a:ext cx="5231567" cy="5036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E:\yyyyy\IMG_4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034322"/>
            <a:ext cx="6049252" cy="4976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22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287187" y="-45516"/>
            <a:ext cx="2548328" cy="1143000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Drama </a:t>
            </a:r>
            <a:r>
              <a:rPr lang="tr-T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Studıo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G:\IMG_20171026_112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5" y="1376195"/>
            <a:ext cx="4603304" cy="4260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6" name="Picture 2" descr="C:\Users\hpi5\Desktop\ümmügül okul\kkk\IMG_E42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51" y="1437160"/>
            <a:ext cx="5063356" cy="4199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0454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429656" cy="132556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DREAM ROOM</a:t>
            </a:r>
            <a:endParaRPr lang="tr-T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E:\Slayt için fotoğraflar\20171023_111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52" y="435048"/>
            <a:ext cx="4464496" cy="3132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Win7\Downloads\IMG-20171117-WA0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752" y="3687580"/>
            <a:ext cx="4531996" cy="2794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Win7\Downloads\IMG-20171117-WA0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352483" cy="4515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17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24725" cy="132556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THEATRE HALL</a:t>
            </a:r>
            <a:endParaRPr lang="tr-T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C:\Users\Win7\Downloads\IMG_4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52" y="3933057"/>
            <a:ext cx="4716016" cy="2652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Win7\Downloads\IMG_42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620688"/>
            <a:ext cx="5148064" cy="2895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05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i5\Desktop\ümmügül okul\kkk\IMG_E42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31" y="1070947"/>
            <a:ext cx="6858000" cy="4535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79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872FFFCA-40F8-4998-B1DE-707B00998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2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84615" y="161691"/>
            <a:ext cx="10189565" cy="1325563"/>
          </a:xfrm>
        </p:spPr>
        <p:txBody>
          <a:bodyPr/>
          <a:lstStyle/>
          <a:p>
            <a:pPr algn="ctr"/>
            <a:r>
              <a:rPr lang="tr-TR" b="1" dirty="0" smtClean="0">
                <a:latin typeface="Calibri" panose="020F0502020204030204" pitchFamily="34" charset="0"/>
              </a:rPr>
              <a:t>INTELLIGENT </a:t>
            </a:r>
            <a:r>
              <a:rPr lang="tr-TR" b="1" dirty="0" smtClean="0">
                <a:latin typeface="Calibri" panose="020F0502020204030204" pitchFamily="34" charset="0"/>
              </a:rPr>
              <a:t>GAMES</a:t>
            </a:r>
            <a:endParaRPr lang="tr-TR" b="1" dirty="0">
              <a:latin typeface="Calibri" panose="020F0502020204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49115" y="1903750"/>
            <a:ext cx="8574374" cy="4047345"/>
          </a:xfrm>
        </p:spPr>
        <p:txBody>
          <a:bodyPr>
            <a:normAutofit/>
          </a:bodyPr>
          <a:lstStyle/>
          <a:p>
            <a:r>
              <a:rPr lang="tr-TR" sz="2400" b="1" dirty="0" err="1" smtClean="0">
                <a:latin typeface="Calibri" panose="020F0502020204030204" pitchFamily="34" charset="0"/>
              </a:rPr>
              <a:t>We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aim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to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</a:rPr>
              <a:t>stimulate </a:t>
            </a:r>
            <a:r>
              <a:rPr lang="tr-TR" sz="2400" b="1" dirty="0" err="1" smtClean="0">
                <a:latin typeface="Calibri" panose="020F0502020204030204" pitchFamily="34" charset="0"/>
              </a:rPr>
              <a:t>children’s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</a:rPr>
              <a:t>cognitive </a:t>
            </a:r>
            <a:r>
              <a:rPr lang="en-US" sz="2400" b="1" dirty="0">
                <a:latin typeface="Calibri" panose="020F0502020204030204" pitchFamily="34" charset="0"/>
              </a:rPr>
              <a:t>functions. </a:t>
            </a:r>
            <a:r>
              <a:rPr lang="tr-TR" sz="2400" b="1" dirty="0" err="1" smtClean="0">
                <a:latin typeface="Calibri" panose="020F0502020204030204" pitchFamily="34" charset="0"/>
              </a:rPr>
              <a:t>Intelligent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games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</a:rPr>
              <a:t>boost </a:t>
            </a:r>
            <a:r>
              <a:rPr lang="en-US" sz="2400" b="1" dirty="0" smtClean="0">
                <a:latin typeface="Calibri" panose="020F0502020204030204" pitchFamily="34" charset="0"/>
              </a:rPr>
              <a:t>memory</a:t>
            </a:r>
            <a:r>
              <a:rPr lang="en-US" sz="2400" b="1" dirty="0">
                <a:latin typeface="Calibri" panose="020F0502020204030204" pitchFamily="34" charset="0"/>
              </a:rPr>
              <a:t>, reasoning skills, and executive </a:t>
            </a:r>
            <a:r>
              <a:rPr lang="en-US" sz="2400" b="1" dirty="0" smtClean="0">
                <a:latin typeface="Calibri" panose="020F0502020204030204" pitchFamily="34" charset="0"/>
              </a:rPr>
              <a:t>functions</a:t>
            </a:r>
            <a:r>
              <a:rPr lang="tr-TR" sz="2400" b="1" dirty="0">
                <a:latin typeface="Calibri" panose="020F0502020204030204" pitchFamily="34" charset="0"/>
              </a:rPr>
              <a:t> </a:t>
            </a:r>
            <a:r>
              <a:rPr lang="tr-TR" sz="2400" b="1" dirty="0" smtClean="0">
                <a:latin typeface="Calibri" panose="020F0502020204030204" pitchFamily="34" charset="0"/>
              </a:rPr>
              <a:t>of </a:t>
            </a:r>
            <a:r>
              <a:rPr lang="tr-TR" sz="2400" b="1" dirty="0" err="1" smtClean="0">
                <a:latin typeface="Calibri" panose="020F0502020204030204" pitchFamily="34" charset="0"/>
              </a:rPr>
              <a:t>children</a:t>
            </a:r>
            <a:r>
              <a:rPr lang="tr-TR" sz="2400" b="1" dirty="0" smtClean="0">
                <a:latin typeface="Calibri" panose="020F0502020204030204" pitchFamily="34" charset="0"/>
              </a:rPr>
              <a:t>.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endParaRPr lang="tr-TR" sz="2400" b="1" dirty="0">
              <a:latin typeface="Calibri" panose="020F0502020204030204" pitchFamily="34" charset="0"/>
            </a:endParaRPr>
          </a:p>
          <a:p>
            <a:r>
              <a:rPr lang="tr-TR" sz="2400" b="1" dirty="0" err="1" smtClean="0">
                <a:latin typeface="Calibri" panose="020F0502020204030204" pitchFamily="34" charset="0"/>
              </a:rPr>
              <a:t>Intelligent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games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>
                <a:latin typeface="Calibri" panose="020F0502020204030204" pitchFamily="34" charset="0"/>
              </a:rPr>
              <a:t>i</a:t>
            </a:r>
            <a:r>
              <a:rPr lang="en-US" sz="2400" b="1" dirty="0" err="1" smtClean="0">
                <a:latin typeface="Calibri" panose="020F0502020204030204" pitchFamily="34" charset="0"/>
              </a:rPr>
              <a:t>ncrease</a:t>
            </a:r>
            <a:r>
              <a:rPr lang="en-US" sz="2400" b="1" dirty="0" smtClean="0">
                <a:latin typeface="Calibri" panose="020F0502020204030204" pitchFamily="34" charset="0"/>
              </a:rPr>
              <a:t> attention</a:t>
            </a:r>
            <a:r>
              <a:rPr lang="tr-TR" sz="2400" b="1" dirty="0" smtClean="0">
                <a:latin typeface="Calibri" panose="020F0502020204030204" pitchFamily="34" charset="0"/>
              </a:rPr>
              <a:t>, </a:t>
            </a:r>
            <a:r>
              <a:rPr lang="tr-TR" sz="2400" b="1" dirty="0" err="1" smtClean="0">
                <a:latin typeface="Calibri" panose="020F0502020204030204" pitchFamily="34" charset="0"/>
              </a:rPr>
              <a:t>train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visual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memory</a:t>
            </a:r>
            <a:r>
              <a:rPr lang="tr-TR" sz="2400" b="1" dirty="0" smtClean="0">
                <a:latin typeface="Calibri" panose="020F0502020204030204" pitchFamily="34" charset="0"/>
              </a:rPr>
              <a:t>, </a:t>
            </a:r>
            <a:r>
              <a:rPr lang="tr-TR" sz="2400" b="1" dirty="0" err="1" smtClean="0">
                <a:latin typeface="Calibri" panose="020F0502020204030204" pitchFamily="34" charset="0"/>
              </a:rPr>
              <a:t>help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to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keep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focus</a:t>
            </a:r>
            <a:r>
              <a:rPr lang="tr-TR" sz="2400" b="1" dirty="0" smtClean="0">
                <a:latin typeface="Calibri" panose="020F0502020204030204" pitchFamily="34" charset="0"/>
              </a:rPr>
              <a:t>, </a:t>
            </a:r>
            <a:r>
              <a:rPr lang="tr-TR" sz="2400" b="1" dirty="0" err="1" smtClean="0">
                <a:latin typeface="Calibri" panose="020F0502020204030204" pitchFamily="34" charset="0"/>
              </a:rPr>
              <a:t>increase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short-term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memory</a:t>
            </a:r>
            <a:r>
              <a:rPr lang="tr-TR" sz="2400" b="1" dirty="0" smtClean="0">
                <a:latin typeface="Calibri" panose="020F0502020204030204" pitchFamily="34" charset="0"/>
              </a:rPr>
              <a:t> of </a:t>
            </a:r>
            <a:r>
              <a:rPr lang="tr-TR" sz="2400" b="1" dirty="0" err="1" smtClean="0">
                <a:latin typeface="Calibri" panose="020F0502020204030204" pitchFamily="34" charset="0"/>
              </a:rPr>
              <a:t>the</a:t>
            </a:r>
            <a:r>
              <a:rPr lang="tr-TR" sz="2400" b="1" dirty="0" smtClean="0"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latin typeface="Calibri" panose="020F0502020204030204" pitchFamily="34" charset="0"/>
              </a:rPr>
              <a:t>children</a:t>
            </a:r>
            <a:r>
              <a:rPr lang="tr-TR" sz="2400" b="1" dirty="0" smtClean="0">
                <a:latin typeface="Calibri" panose="020F0502020204030204" pitchFamily="34" charset="0"/>
              </a:rPr>
              <a:t>.</a:t>
            </a:r>
            <a:endParaRPr lang="en-US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Slayt için fotoğraflar\ZEKA OYUNLARI\20171117_144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29" y="0"/>
            <a:ext cx="4436016" cy="3523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Slayt için fotoğraflar\ZEKA OYUNLARI\20171117_144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"/>
            <a:ext cx="4436016" cy="3524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:\Slayt için fotoğraflar\ZEKA OYUNLARI\20171117_145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866" y="3697120"/>
            <a:ext cx="5744062" cy="3160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6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i5\Desktop\ümmügül okul\kkk\IMG_4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3537679"/>
            <a:ext cx="5112568" cy="3320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i5\Desktop\ümmügül okul\kkk\IMG_43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67" y="0"/>
            <a:ext cx="5164714" cy="3537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pi5\Desktop\ümmügül okul\kkk\IMG_4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025" y="1124262"/>
            <a:ext cx="4870086" cy="4542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82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5786577" cy="1280890"/>
          </a:xfrm>
        </p:spPr>
        <p:txBody>
          <a:bodyPr/>
          <a:lstStyle/>
          <a:p>
            <a:pPr algn="ctr"/>
            <a:r>
              <a:rPr lang="tr-TR" b="1" dirty="0" smtClean="0">
                <a:latin typeface="Calibri" panose="020F0502020204030204" pitchFamily="34" charset="0"/>
              </a:rPr>
              <a:t>SPORT ACTIVITIES</a:t>
            </a:r>
            <a:endParaRPr lang="tr-TR" b="1" dirty="0">
              <a:latin typeface="Calibri" panose="020F0502020204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82846" y="1825625"/>
            <a:ext cx="5291528" cy="4351338"/>
          </a:xfrm>
        </p:spPr>
        <p:txBody>
          <a:bodyPr/>
          <a:lstStyle/>
          <a:p>
            <a:r>
              <a:rPr lang="tr-TR" dirty="0"/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We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aim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to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increase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muscular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strength</a:t>
            </a:r>
            <a:r>
              <a:rPr lang="tr-TR" sz="3200" b="1" dirty="0" smtClean="0">
                <a:latin typeface="Calibri" panose="020F0502020204030204" pitchFamily="34" charset="0"/>
              </a:rPr>
              <a:t> of </a:t>
            </a:r>
            <a:r>
              <a:rPr lang="tr-TR" sz="3200" b="1" dirty="0" err="1" smtClean="0">
                <a:latin typeface="Calibri" panose="020F0502020204030204" pitchFamily="34" charset="0"/>
              </a:rPr>
              <a:t>chıldren</a:t>
            </a:r>
            <a:endParaRPr lang="tr-TR" sz="3200" b="1" dirty="0" smtClean="0">
              <a:latin typeface="Calibri" panose="020F0502020204030204" pitchFamily="34" charset="0"/>
            </a:endParaRPr>
          </a:p>
          <a:p>
            <a:r>
              <a:rPr lang="tr-TR" sz="3200" b="1" dirty="0" smtClean="0">
                <a:latin typeface="Calibri" panose="020F0502020204030204" pitchFamily="34" charset="0"/>
              </a:rPr>
              <a:t> I</a:t>
            </a:r>
            <a:r>
              <a:rPr lang="en-US" sz="3200" b="1" dirty="0" err="1" smtClean="0">
                <a:latin typeface="Calibri" panose="020F0502020204030204" pitchFamily="34" charset="0"/>
              </a:rPr>
              <a:t>mproving</a:t>
            </a:r>
            <a:r>
              <a:rPr lang="en-US" sz="3200" b="1" dirty="0" smtClean="0">
                <a:latin typeface="Calibri" panose="020F0502020204030204" pitchFamily="34" charset="0"/>
              </a:rPr>
              <a:t> learning</a:t>
            </a:r>
            <a:r>
              <a:rPr lang="tr-TR" sz="3200" b="1" dirty="0" smtClean="0">
                <a:latin typeface="Calibri" panose="020F0502020204030204" pitchFamily="34" charset="0"/>
              </a:rPr>
              <a:t>,</a:t>
            </a:r>
          </a:p>
          <a:p>
            <a:r>
              <a:rPr lang="tr-TR" sz="3200" b="1" dirty="0">
                <a:latin typeface="Calibri" panose="020F0502020204030204" pitchFamily="34" charset="0"/>
              </a:rPr>
              <a:t>A</a:t>
            </a:r>
            <a:r>
              <a:rPr lang="en-US" sz="3200" b="1" dirty="0" err="1" smtClean="0">
                <a:latin typeface="Calibri" panose="020F0502020204030204" pitchFamily="34" charset="0"/>
              </a:rPr>
              <a:t>iding</a:t>
            </a:r>
            <a:r>
              <a:rPr lang="en-US" sz="3200" b="1" dirty="0" smtClean="0">
                <a:latin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</a:rPr>
              <a:t>in healthy growth and </a:t>
            </a:r>
            <a:r>
              <a:rPr lang="en-US" sz="3200" b="1" dirty="0" smtClean="0">
                <a:latin typeface="Calibri" panose="020F0502020204030204" pitchFamily="34" charset="0"/>
              </a:rPr>
              <a:t>development</a:t>
            </a:r>
            <a:r>
              <a:rPr lang="tr-TR" sz="3200" b="1" dirty="0" smtClean="0">
                <a:latin typeface="Calibri" panose="020F0502020204030204" pitchFamily="34" charset="0"/>
              </a:rPr>
              <a:t>, </a:t>
            </a:r>
          </a:p>
          <a:p>
            <a:r>
              <a:rPr lang="tr-TR" sz="3200" b="1" dirty="0">
                <a:latin typeface="Calibri" panose="020F0502020204030204" pitchFamily="34" charset="0"/>
              </a:rPr>
              <a:t>B</a:t>
            </a:r>
            <a:r>
              <a:rPr lang="en-US" sz="3200" b="1" dirty="0" err="1" smtClean="0">
                <a:latin typeface="Calibri" panose="020F0502020204030204" pitchFamily="34" charset="0"/>
              </a:rPr>
              <a:t>uilding</a:t>
            </a:r>
            <a:r>
              <a:rPr lang="en-US" sz="3200" b="1" dirty="0" smtClean="0">
                <a:latin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</a:rPr>
              <a:t>self-esteem</a:t>
            </a:r>
          </a:p>
          <a:p>
            <a:endParaRPr lang="tr-TR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067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yyyyy\IMG_4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6154" y="1297420"/>
            <a:ext cx="5552388" cy="5102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327" y="1472551"/>
            <a:ext cx="5642817" cy="4843071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4811843" y="1"/>
            <a:ext cx="3207896" cy="944379"/>
          </a:xfrm>
        </p:spPr>
        <p:txBody>
          <a:bodyPr>
            <a:normAutofit/>
          </a:bodyPr>
          <a:lstStyle/>
          <a:p>
            <a:r>
              <a:rPr lang="tr-TR" dirty="0" smtClean="0"/>
              <a:t>GYMNASTICS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5103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983042" y="2452910"/>
            <a:ext cx="6160958" cy="1280890"/>
          </a:xfrm>
        </p:spPr>
        <p:txBody>
          <a:bodyPr>
            <a:noAutofit/>
          </a:bodyPr>
          <a:lstStyle/>
          <a:p>
            <a:pPr algn="ctr"/>
            <a:r>
              <a:rPr lang="tr-TR" sz="8800" b="1" dirty="0" smtClean="0">
                <a:latin typeface="Calibri" panose="020F0502020204030204" pitchFamily="34" charset="0"/>
              </a:rPr>
              <a:t>OUTDOOR  ACTIVITIES</a:t>
            </a:r>
            <a:endParaRPr lang="tr-TR" sz="8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611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8C4A57BF-9DA7-493B-9283-17EFA10C5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7675337" cy="1009818"/>
          </a:xfrm>
        </p:spPr>
        <p:txBody>
          <a:bodyPr>
            <a:normAutofit fontScale="90000"/>
          </a:bodyPr>
          <a:lstStyle/>
          <a:p>
            <a:pPr algn="just"/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We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have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greenhouse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area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in </a:t>
            </a:r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our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school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garden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Children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can </a:t>
            </a:r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view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plant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types</a:t>
            </a:r>
            <a:r>
              <a:rPr lang="tr-TR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lifecycles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of </a:t>
            </a:r>
            <a:r>
              <a:rPr lang="tr-TR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plants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r>
              <a:rPr lang="tr-TR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tr-TR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İçerik Yer Tutucusu 7">
            <a:extLst>
              <a:ext uri="{FF2B5EF4-FFF2-40B4-BE49-F238E27FC236}">
                <a16:creationId xmlns="" xmlns:a16="http://schemas.microsoft.com/office/drawing/2014/main" id="{26AED0FC-2BCF-42D7-871A-22A64D368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905000"/>
            <a:ext cx="7240830" cy="4953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770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063552" y="188640"/>
            <a:ext cx="3407858" cy="1143000"/>
          </a:xfrm>
        </p:spPr>
        <p:txBody>
          <a:bodyPr>
            <a:normAutofit/>
          </a:bodyPr>
          <a:lstStyle/>
          <a:p>
            <a:r>
              <a:rPr lang="tr-T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</a:t>
            </a:r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E:\Slayt için fotoğraflar\SERAMIZ\20170607_161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6" y="2204864"/>
            <a:ext cx="4769198" cy="268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2063552" y="5229201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greeanhouse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9" name="Picture 3" descr="E:\Slayt için fotoğraflar\SERAMIZ\20170607_161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042478"/>
            <a:ext cx="3995936" cy="2247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Slayt için fotoğraflar\SERAMIZ\20170607_161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4304536"/>
            <a:ext cx="3995936" cy="2247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76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54705" cy="759619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Nature Trip</a:t>
            </a:r>
            <a:endParaRPr lang="tr-T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63552" y="5301209"/>
            <a:ext cx="8229600" cy="1108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F:\Slayt için fotoğraflar\DOĞA YÜRÜYÜŞÜ ve ALBÜMÜ\20171111_112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124744"/>
            <a:ext cx="6748242" cy="3795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8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layt için fotoğraflar\DOĞA YÜRÜYÜŞÜ ve ALBÜMÜ\20171111_112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099" y="1226380"/>
            <a:ext cx="2738269" cy="1540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E:\Slayt için fotoğraflar\DOĞA YÜRÜYÜŞÜ ve ALBÜMÜ\20171111_120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351" y="1207448"/>
            <a:ext cx="5292080" cy="496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E:\Slayt için fotoğraflar\DOĞA YÜRÜYÜŞÜ ve ALBÜMÜ\IMG-20171117-WA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44" y="3365653"/>
            <a:ext cx="2266778" cy="3022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3072984" y="-118116"/>
            <a:ext cx="3942413" cy="955361"/>
          </a:xfrm>
        </p:spPr>
        <p:txBody>
          <a:bodyPr>
            <a:normAutofit fontScale="90000"/>
          </a:bodyPr>
          <a:lstStyle/>
          <a:p>
            <a:r>
              <a:rPr lang="tr-TR" sz="4800" b="1" dirty="0" err="1" smtClean="0">
                <a:latin typeface="Calibri" panose="020F0502020204030204" pitchFamily="34" charset="0"/>
              </a:rPr>
              <a:t>Chıld</a:t>
            </a:r>
            <a:r>
              <a:rPr lang="tr-TR" sz="4800" b="1" dirty="0" smtClean="0">
                <a:latin typeface="Calibri" panose="020F0502020204030204" pitchFamily="34" charset="0"/>
              </a:rPr>
              <a:t> of Nature</a:t>
            </a:r>
            <a:endParaRPr lang="tr-TR" sz="4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5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0" y="140273"/>
            <a:ext cx="12192000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EDUCATION PHILOPSHY OF NACİYE KABAKÇI PRESCHOOL :</a:t>
            </a:r>
            <a:endParaRPr lang="tr-T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tr-TR" dirty="0"/>
          </a:p>
        </p:txBody>
      </p:sp>
      <p:sp>
        <p:nvSpPr>
          <p:cNvPr id="8" name="İçerik Yer Tutucusu 7"/>
          <p:cNvSpPr>
            <a:spLocks noGrp="1"/>
          </p:cNvSpPr>
          <p:nvPr>
            <p:ph sz="half" idx="2"/>
          </p:nvPr>
        </p:nvSpPr>
        <p:spPr>
          <a:xfrm>
            <a:off x="5441430" y="2788170"/>
            <a:ext cx="5486399" cy="2713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4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I </a:t>
            </a:r>
            <a:r>
              <a:rPr lang="tr-TR" sz="48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hear</a:t>
            </a:r>
            <a:r>
              <a:rPr lang="tr-TR" sz="4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tr-TR" sz="48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and</a:t>
            </a:r>
            <a:r>
              <a:rPr lang="tr-TR" sz="4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</a:t>
            </a:r>
            <a:r>
              <a:rPr lang="tr-TR" sz="48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forget</a:t>
            </a:r>
            <a:r>
              <a:rPr lang="tr-TR" sz="4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,</a:t>
            </a:r>
          </a:p>
          <a:p>
            <a:pPr marL="0" indent="0">
              <a:buNone/>
            </a:pPr>
            <a:r>
              <a:rPr lang="tr-TR" sz="4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I </a:t>
            </a:r>
            <a:r>
              <a:rPr lang="tr-TR" sz="48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see</a:t>
            </a:r>
            <a:r>
              <a:rPr lang="tr-TR" sz="4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tr-TR" sz="48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and</a:t>
            </a:r>
            <a:r>
              <a:rPr lang="tr-TR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tr-TR" sz="48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remember</a:t>
            </a:r>
            <a:r>
              <a:rPr lang="tr-TR" sz="4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,</a:t>
            </a:r>
          </a:p>
          <a:p>
            <a:pPr marL="0" indent="0">
              <a:buNone/>
            </a:pPr>
            <a:r>
              <a:rPr lang="tr-TR" sz="4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I do </a:t>
            </a:r>
            <a:r>
              <a:rPr lang="tr-TR" sz="48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and</a:t>
            </a:r>
            <a:r>
              <a:rPr lang="tr-TR" sz="4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tr-TR" sz="48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understand</a:t>
            </a:r>
            <a:r>
              <a:rPr lang="tr-TR" sz="4800" b="1" dirty="0" smtClean="0">
                <a:solidFill>
                  <a:srgbClr val="0070C0"/>
                </a:solidFill>
              </a:rPr>
              <a:t>.</a:t>
            </a:r>
            <a:endParaRPr lang="tr-TR" sz="48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learning by doing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332158" cy="51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i5\Desktop\ümmügül okul\kkk\IMG-20171117-WA0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3645025"/>
            <a:ext cx="3868348" cy="2901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pi5\Desktop\ümmügül okul\kkk\IMG-20171117-WA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60648"/>
            <a:ext cx="4224469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hpi5\Desktop\ümmügül okul\kkk\IMG-20171117-WA01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6" b="20683"/>
          <a:stretch/>
        </p:blipFill>
        <p:spPr bwMode="auto">
          <a:xfrm>
            <a:off x="1847528" y="4019366"/>
            <a:ext cx="4320480" cy="2146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hpi5\Desktop\ümmügül okul\kkk\IMG-20171117-WA01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7" b="22980"/>
          <a:stretch/>
        </p:blipFill>
        <p:spPr bwMode="auto">
          <a:xfrm>
            <a:off x="6960097" y="242570"/>
            <a:ext cx="3046723" cy="3173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20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4258816" cy="669742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 SHELTER</a:t>
            </a:r>
            <a:endParaRPr lang="tr-T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E:\Slayt için fotoğraflar\SERAMIZ\20170607_162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24744"/>
            <a:ext cx="4104580" cy="230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Slayt için fotoğraflar\SERAMIZ\20170607_163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32060" y="1715128"/>
            <a:ext cx="6582877" cy="3702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:\Slayt için fotoğraflar\DOĞAYA SAYGI\20171116_1019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981" y="3861049"/>
            <a:ext cx="4156987" cy="2338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5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pi5\Desktop\ümmügül okul\kkk\IMG_4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3873611"/>
            <a:ext cx="3906529" cy="2197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hpi5\Desktop\ümmügül okul\kkk\IMG_43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404665"/>
            <a:ext cx="5495089" cy="3090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pi5\Desktop\ümmügül okul\kkk\IMG_43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9" y="1500216"/>
            <a:ext cx="2519113" cy="4580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3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6626026" cy="1280890"/>
          </a:xfrm>
        </p:spPr>
        <p:txBody>
          <a:bodyPr/>
          <a:lstStyle/>
          <a:p>
            <a:pPr algn="ctr"/>
            <a:r>
              <a:rPr lang="tr-TR" b="1" dirty="0" smtClean="0">
                <a:latin typeface="Calibri" panose="020F0502020204030204" pitchFamily="34" charset="0"/>
              </a:rPr>
              <a:t>VALUES EDUCATION</a:t>
            </a:r>
            <a:endParaRPr lang="tr-TR" b="1" dirty="0">
              <a:latin typeface="Calibri" panose="020F0502020204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548328"/>
            <a:ext cx="10515600" cy="2683239"/>
          </a:xfrm>
        </p:spPr>
        <p:txBody>
          <a:bodyPr>
            <a:normAutofit/>
          </a:bodyPr>
          <a:lstStyle/>
          <a:p>
            <a:r>
              <a:rPr lang="tr-TR" sz="5400" dirty="0" smtClean="0"/>
              <a:t>‘</a:t>
            </a:r>
            <a:r>
              <a:rPr lang="tr-TR" sz="5400" b="1" dirty="0" smtClean="0">
                <a:latin typeface="Calibri" panose="020F0502020204030204" pitchFamily="34" charset="0"/>
              </a:rPr>
              <a:t>’</a:t>
            </a:r>
            <a:r>
              <a:rPr lang="en-US" sz="5400" b="1" dirty="0" smtClean="0">
                <a:latin typeface="Calibri" panose="020F0502020204030204" pitchFamily="34" charset="0"/>
              </a:rPr>
              <a:t>Education </a:t>
            </a:r>
            <a:r>
              <a:rPr lang="en-US" sz="5400" b="1" dirty="0">
                <a:latin typeface="Calibri" panose="020F0502020204030204" pitchFamily="34" charset="0"/>
              </a:rPr>
              <a:t>without </a:t>
            </a:r>
            <a:r>
              <a:rPr lang="en-US" sz="5400" b="1" dirty="0" smtClean="0">
                <a:latin typeface="Calibri" panose="020F0502020204030204" pitchFamily="34" charset="0"/>
              </a:rPr>
              <a:t>values </a:t>
            </a:r>
            <a:r>
              <a:rPr lang="en-US" sz="5400" b="1" dirty="0">
                <a:latin typeface="Calibri" panose="020F0502020204030204" pitchFamily="34" charset="0"/>
              </a:rPr>
              <a:t>make man a more </a:t>
            </a:r>
            <a:r>
              <a:rPr lang="en-US" sz="5400" b="1" dirty="0" smtClean="0">
                <a:latin typeface="Calibri" panose="020F0502020204030204" pitchFamily="34" charset="0"/>
              </a:rPr>
              <a:t>clever </a:t>
            </a:r>
            <a:r>
              <a:rPr lang="en-US" sz="5400" b="1" dirty="0">
                <a:latin typeface="Calibri" panose="020F0502020204030204" pitchFamily="34" charset="0"/>
              </a:rPr>
              <a:t>devil.” – CS Lewis</a:t>
            </a:r>
            <a:endParaRPr lang="tr-TR" sz="5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96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3033" y="1690688"/>
            <a:ext cx="10515600" cy="2761391"/>
          </a:xfrm>
        </p:spPr>
        <p:txBody>
          <a:bodyPr/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sz="4400" b="1" dirty="0" err="1" smtClean="0">
                <a:latin typeface="Calibri" panose="020F0502020204030204" pitchFamily="34" charset="0"/>
              </a:rPr>
              <a:t>Values</a:t>
            </a:r>
            <a:r>
              <a:rPr lang="tr-TR" sz="4400" b="1" dirty="0" smtClean="0">
                <a:latin typeface="Calibri" panose="020F0502020204030204" pitchFamily="34" charset="0"/>
              </a:rPr>
              <a:t> </a:t>
            </a:r>
            <a:r>
              <a:rPr lang="tr-TR" sz="4400" b="1" dirty="0" err="1" smtClean="0">
                <a:latin typeface="Calibri" panose="020F0502020204030204" pitchFamily="34" charset="0"/>
              </a:rPr>
              <a:t>Education</a:t>
            </a:r>
            <a:r>
              <a:rPr lang="tr-TR" sz="4400" b="1" dirty="0" smtClean="0">
                <a:latin typeface="Calibri" panose="020F0502020204030204" pitchFamily="34" charset="0"/>
              </a:rPr>
              <a:t> </a:t>
            </a:r>
            <a:r>
              <a:rPr lang="tr-TR" sz="4400" b="1" dirty="0" err="1" smtClean="0">
                <a:latin typeface="Calibri" panose="020F0502020204030204" pitchFamily="34" charset="0"/>
              </a:rPr>
              <a:t>provides</a:t>
            </a:r>
            <a:r>
              <a:rPr lang="tr-TR" sz="4400" b="1" dirty="0" smtClean="0">
                <a:latin typeface="Calibri" panose="020F0502020204030204" pitchFamily="34" charset="0"/>
              </a:rPr>
              <a:t> </a:t>
            </a:r>
            <a:r>
              <a:rPr lang="tr-TR" sz="4400" b="1" dirty="0" err="1" smtClean="0">
                <a:latin typeface="Calibri" panose="020F0502020204030204" pitchFamily="34" charset="0"/>
              </a:rPr>
              <a:t>to</a:t>
            </a:r>
            <a:r>
              <a:rPr lang="tr-TR" sz="4400" b="1" dirty="0" smtClean="0">
                <a:latin typeface="Calibri" panose="020F0502020204030204" pitchFamily="34" charset="0"/>
              </a:rPr>
              <a:t> </a:t>
            </a:r>
            <a:r>
              <a:rPr lang="tr-TR" sz="4400" b="1" dirty="0" err="1" smtClean="0">
                <a:latin typeface="Calibri" panose="020F0502020204030204" pitchFamily="34" charset="0"/>
              </a:rPr>
              <a:t>children</a:t>
            </a:r>
            <a:r>
              <a:rPr lang="tr-TR" sz="4400" b="1" dirty="0" smtClean="0">
                <a:latin typeface="Calibri" panose="020F0502020204030204" pitchFamily="34" charset="0"/>
              </a:rPr>
              <a:t> </a:t>
            </a:r>
            <a:r>
              <a:rPr lang="tr-TR" sz="4400" b="1" dirty="0" err="1">
                <a:latin typeface="Calibri" panose="020F0502020204030204" pitchFamily="34" charset="0"/>
              </a:rPr>
              <a:t>s</a:t>
            </a:r>
            <a:r>
              <a:rPr lang="tr-TR" sz="4400" b="1" dirty="0" err="1" smtClean="0">
                <a:latin typeface="Calibri" panose="020F0502020204030204" pitchFamily="34" charset="0"/>
              </a:rPr>
              <a:t>howing</a:t>
            </a:r>
            <a:r>
              <a:rPr lang="tr-TR" sz="4400" b="1" dirty="0" smtClean="0">
                <a:latin typeface="Calibri" panose="020F0502020204030204" pitchFamily="34" charset="0"/>
              </a:rPr>
              <a:t> </a:t>
            </a:r>
            <a:r>
              <a:rPr lang="tr-TR" sz="4400" b="1" dirty="0" err="1" smtClean="0">
                <a:latin typeface="Calibri" panose="020F0502020204030204" pitchFamily="34" charset="0"/>
              </a:rPr>
              <a:t>respect</a:t>
            </a:r>
            <a:r>
              <a:rPr lang="tr-TR" sz="4400" b="1" dirty="0" smtClean="0">
                <a:latin typeface="Calibri" panose="020F0502020204030204" pitchFamily="34" charset="0"/>
              </a:rPr>
              <a:t> </a:t>
            </a:r>
            <a:r>
              <a:rPr lang="tr-TR" sz="4400" b="1" dirty="0" err="1" smtClean="0">
                <a:latin typeface="Calibri" panose="020F0502020204030204" pitchFamily="34" charset="0"/>
              </a:rPr>
              <a:t>to</a:t>
            </a:r>
            <a:r>
              <a:rPr lang="tr-TR" sz="4400" b="1" dirty="0" smtClean="0">
                <a:latin typeface="Calibri" panose="020F0502020204030204" pitchFamily="34" charset="0"/>
              </a:rPr>
              <a:t> </a:t>
            </a:r>
            <a:r>
              <a:rPr lang="tr-TR" sz="4400" b="1" dirty="0" err="1" smtClean="0">
                <a:latin typeface="Calibri" panose="020F0502020204030204" pitchFamily="34" charset="0"/>
              </a:rPr>
              <a:t>others</a:t>
            </a:r>
            <a:r>
              <a:rPr lang="tr-TR" sz="4400" b="1" dirty="0" smtClean="0">
                <a:latin typeface="Calibri" panose="020F0502020204030204" pitchFamily="34" charset="0"/>
              </a:rPr>
              <a:t>, </a:t>
            </a:r>
            <a:r>
              <a:rPr lang="tr-TR" sz="4400" b="1" dirty="0">
                <a:latin typeface="Calibri" panose="020F0502020204030204" pitchFamily="34" charset="0"/>
              </a:rPr>
              <a:t>s</a:t>
            </a:r>
            <a:r>
              <a:rPr lang="en-US" sz="4400" b="1" dirty="0" err="1" smtClean="0">
                <a:latin typeface="Calibri" panose="020F0502020204030204" pitchFamily="34" charset="0"/>
              </a:rPr>
              <a:t>howing</a:t>
            </a:r>
            <a:r>
              <a:rPr lang="en-US" sz="4400" b="1" dirty="0" smtClean="0">
                <a:latin typeface="Calibri" panose="020F0502020204030204" pitchFamily="34" charset="0"/>
              </a:rPr>
              <a:t> </a:t>
            </a:r>
            <a:r>
              <a:rPr lang="en-US" sz="4400" b="1" dirty="0">
                <a:latin typeface="Calibri" panose="020F0502020204030204" pitchFamily="34" charset="0"/>
              </a:rPr>
              <a:t>tolerance and understanding </a:t>
            </a:r>
            <a:r>
              <a:rPr lang="en-US" sz="4400" b="1" dirty="0" smtClean="0">
                <a:latin typeface="Calibri" panose="020F0502020204030204" pitchFamily="34" charset="0"/>
              </a:rPr>
              <a:t>t</a:t>
            </a:r>
            <a:r>
              <a:rPr lang="tr-TR" sz="4400" b="1" dirty="0" smtClean="0">
                <a:latin typeface="Calibri" panose="020F0502020204030204" pitchFamily="34" charset="0"/>
              </a:rPr>
              <a:t>o </a:t>
            </a:r>
            <a:r>
              <a:rPr lang="tr-TR" sz="4400" b="1" dirty="0" err="1" smtClean="0">
                <a:latin typeface="Calibri" panose="020F0502020204030204" pitchFamily="34" charset="0"/>
              </a:rPr>
              <a:t>others</a:t>
            </a:r>
            <a:r>
              <a:rPr lang="tr-TR" sz="4400" b="1" dirty="0" smtClean="0">
                <a:latin typeface="Calibri" panose="020F0502020204030204" pitchFamily="34" charset="0"/>
              </a:rPr>
              <a:t>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9018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991544" y="-1860"/>
            <a:ext cx="4248472" cy="910580"/>
          </a:xfrm>
        </p:spPr>
        <p:txBody>
          <a:bodyPr>
            <a:normAutofit/>
          </a:bodyPr>
          <a:lstStyle/>
          <a:p>
            <a:r>
              <a:rPr lang="tr-T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</a:t>
            </a:r>
            <a:r>
              <a:rPr lang="tr-T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tr-T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tr-T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lderly</a:t>
            </a:r>
            <a:endParaRPr lang="tr-T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7" name="Picture 3" descr="C:\Users\Win7\Downloads\IMG-20171117-WA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908720"/>
            <a:ext cx="4283968" cy="2409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Win7\Downloads\IMG-20171117-WA0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16" y="3605703"/>
            <a:ext cx="5508104" cy="3098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Win7\Downloads\IMG-20171117-WA0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908720"/>
            <a:ext cx="4283967" cy="2409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7752184" y="3861048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invited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grandparents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prepared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exhibition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358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Win7\Downloads\IMG-20171117-WA0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59876"/>
            <a:ext cx="2051276" cy="3401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5" name="Picture 3" descr="C:\Users\Win7\Downloads\IMG-20171117-WA0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548" y="459876"/>
            <a:ext cx="2072541" cy="3401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6" name="Picture 4" descr="C:\Users\Win7\Downloads\IMG-20171117-WA0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82" y="433141"/>
            <a:ext cx="2056463" cy="3427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7" name="Picture 5" descr="C:\Users\Win7\Downloads\IMG-20171117-WA00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182" y="4077072"/>
            <a:ext cx="5815122" cy="2643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41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0" y="1"/>
            <a:ext cx="11527437" cy="1349114"/>
          </a:xfrm>
        </p:spPr>
        <p:txBody>
          <a:bodyPr>
            <a:normAutofit/>
          </a:bodyPr>
          <a:lstStyle/>
          <a:p>
            <a:r>
              <a:rPr lang="tr-T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BACKGROUND AND EXPERIENCE OF  NACİYE KABAKÇI PRESCHOOL:</a:t>
            </a:r>
            <a:endParaRPr lang="tr-TR" dirty="0"/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269823" y="2188563"/>
            <a:ext cx="11737298" cy="32378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dirty="0" err="1" smtClean="0">
                <a:latin typeface="Calibri" panose="020F0502020204030204" pitchFamily="34" charset="0"/>
              </a:rPr>
              <a:t>Naciye</a:t>
            </a:r>
            <a:r>
              <a:rPr lang="en-US" sz="3200" b="1" dirty="0" smtClean="0">
                <a:latin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</a:rPr>
              <a:t>Kabakçı</a:t>
            </a:r>
            <a:r>
              <a:rPr lang="en-US" sz="3200" b="1" dirty="0" smtClean="0">
                <a:latin typeface="Calibri" panose="020F0502020204030204" pitchFamily="34" charset="0"/>
              </a:rPr>
              <a:t> Preschool started to provide preschool education service in 2009</a:t>
            </a:r>
            <a:r>
              <a:rPr lang="tr-TR" sz="3200" b="1" dirty="0" smtClean="0">
                <a:latin typeface="Calibri" panose="020F0502020204030204" pitchFamily="34" charset="0"/>
              </a:rPr>
              <a:t>.</a:t>
            </a:r>
            <a:r>
              <a:rPr lang="en-US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smtClean="0">
                <a:latin typeface="Calibri" panose="020F0502020204030204" pitchFamily="34" charset="0"/>
              </a:rPr>
              <a:t>Naciye Kabakçı Preschool has 12 classes,1 </a:t>
            </a:r>
            <a:r>
              <a:rPr lang="tr-TR" sz="3200" b="1" dirty="0" err="1" smtClean="0">
                <a:latin typeface="Calibri" panose="020F0502020204030204" pitchFamily="34" charset="0"/>
              </a:rPr>
              <a:t>intelligence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games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library</a:t>
            </a:r>
            <a:r>
              <a:rPr lang="tr-TR" sz="3200" b="1" dirty="0" smtClean="0">
                <a:latin typeface="Calibri" panose="020F0502020204030204" pitchFamily="34" charset="0"/>
              </a:rPr>
              <a:t>, 1 </a:t>
            </a:r>
            <a:r>
              <a:rPr lang="tr-TR" sz="3200" b="1" dirty="0" err="1" smtClean="0">
                <a:latin typeface="Calibri" panose="020F0502020204030204" pitchFamily="34" charset="0"/>
              </a:rPr>
              <a:t>dream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room</a:t>
            </a:r>
            <a:r>
              <a:rPr lang="tr-TR" sz="3200" b="1" dirty="0" smtClean="0">
                <a:latin typeface="Calibri" panose="020F0502020204030204" pitchFamily="34" charset="0"/>
              </a:rPr>
              <a:t>, 1 </a:t>
            </a:r>
            <a:r>
              <a:rPr lang="tr-TR" sz="3200" b="1" dirty="0" err="1" smtClean="0">
                <a:latin typeface="Calibri" panose="020F0502020204030204" pitchFamily="34" charset="0"/>
              </a:rPr>
              <a:t>science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room</a:t>
            </a:r>
            <a:r>
              <a:rPr lang="tr-TR" sz="3200" b="1" dirty="0" smtClean="0">
                <a:latin typeface="Calibri" panose="020F0502020204030204" pitchFamily="34" charset="0"/>
              </a:rPr>
              <a:t>, 1 </a:t>
            </a:r>
            <a:r>
              <a:rPr lang="tr-TR" sz="3200" b="1" dirty="0" err="1" smtClean="0">
                <a:latin typeface="Calibri" panose="020F0502020204030204" pitchFamily="34" charset="0"/>
              </a:rPr>
              <a:t>music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room</a:t>
            </a:r>
            <a:r>
              <a:rPr lang="tr-TR" sz="3200" b="1" dirty="0" smtClean="0">
                <a:latin typeface="Calibri" panose="020F0502020204030204" pitchFamily="34" charset="0"/>
              </a:rPr>
              <a:t> 1 </a:t>
            </a:r>
            <a:r>
              <a:rPr lang="tr-TR" sz="3200" b="1" dirty="0" err="1" smtClean="0">
                <a:latin typeface="Calibri" panose="020F0502020204030204" pitchFamily="34" charset="0"/>
              </a:rPr>
              <a:t>indoor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playground</a:t>
            </a:r>
            <a:r>
              <a:rPr lang="tr-TR" sz="3200" b="1" dirty="0" smtClean="0">
                <a:latin typeface="Calibri" panose="020F0502020204030204" pitchFamily="34" charset="0"/>
              </a:rPr>
              <a:t>, 1 </a:t>
            </a:r>
            <a:r>
              <a:rPr lang="tr-TR" sz="3200" b="1" dirty="0" err="1" smtClean="0">
                <a:latin typeface="Calibri" panose="020F0502020204030204" pitchFamily="34" charset="0"/>
              </a:rPr>
              <a:t>planetarium</a:t>
            </a:r>
            <a:r>
              <a:rPr lang="tr-TR" sz="3200" b="1" dirty="0" smtClean="0">
                <a:latin typeface="Calibri" panose="020F0502020204030204" pitchFamily="34" charset="0"/>
              </a:rPr>
              <a:t> ,1 </a:t>
            </a:r>
            <a:r>
              <a:rPr lang="tr-TR" sz="3200" b="1" dirty="0" err="1" smtClean="0">
                <a:latin typeface="Calibri" panose="020F0502020204030204" pitchFamily="34" charset="0"/>
              </a:rPr>
              <a:t>greenhouse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area</a:t>
            </a:r>
            <a:r>
              <a:rPr lang="tr-TR" sz="3200" b="1" dirty="0" smtClean="0">
                <a:latin typeface="Calibri" panose="020F0502020204030204" pitchFamily="34" charset="0"/>
              </a:rPr>
              <a:t>, 1 </a:t>
            </a:r>
            <a:r>
              <a:rPr lang="tr-TR" sz="3200" b="1" dirty="0" err="1" smtClean="0">
                <a:latin typeface="Calibri" panose="020F0502020204030204" pitchFamily="34" charset="0"/>
              </a:rPr>
              <a:t>farm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house</a:t>
            </a:r>
            <a:r>
              <a:rPr lang="tr-TR" sz="3200" b="1" dirty="0" smtClean="0">
                <a:latin typeface="Calibri" panose="020F0502020204030204" pitchFamily="34" charset="0"/>
              </a:rPr>
              <a:t>, 1 </a:t>
            </a:r>
            <a:r>
              <a:rPr lang="tr-TR" sz="3200" b="1" dirty="0" err="1" smtClean="0">
                <a:latin typeface="Calibri" panose="020F0502020204030204" pitchFamily="34" charset="0"/>
              </a:rPr>
              <a:t>exhibition</a:t>
            </a:r>
            <a:r>
              <a:rPr lang="tr-TR" sz="3200" b="1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latin typeface="Calibri" panose="020F0502020204030204" pitchFamily="34" charset="0"/>
              </a:rPr>
              <a:t>hall</a:t>
            </a:r>
            <a:r>
              <a:rPr lang="tr-TR" sz="3200" b="1" dirty="0" smtClean="0">
                <a:latin typeface="Calibri" panose="020F0502020204030204" pitchFamily="34" charset="0"/>
              </a:rPr>
              <a:t>. N</a:t>
            </a:r>
            <a:r>
              <a:rPr lang="en-US" sz="3200" b="1" dirty="0" err="1" smtClean="0">
                <a:latin typeface="Calibri" panose="020F0502020204030204" pitchFamily="34" charset="0"/>
              </a:rPr>
              <a:t>aciye</a:t>
            </a:r>
            <a:r>
              <a:rPr lang="en-US" sz="3200" b="1" dirty="0" smtClean="0">
                <a:latin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</a:rPr>
              <a:t>Kabakçı</a:t>
            </a:r>
            <a:r>
              <a:rPr lang="en-US" sz="3200" b="1" dirty="0" smtClean="0">
                <a:latin typeface="Calibri" panose="020F0502020204030204" pitchFamily="34" charset="0"/>
              </a:rPr>
              <a:t> Preschool has  17 preschool teachers, a music teacher, an </a:t>
            </a:r>
            <a:r>
              <a:rPr lang="en-US" sz="3200" b="1" dirty="0" err="1" smtClean="0">
                <a:latin typeface="Calibri" panose="020F0502020204030204" pitchFamily="34" charset="0"/>
              </a:rPr>
              <a:t>english</a:t>
            </a:r>
            <a:r>
              <a:rPr lang="en-US" sz="3200" b="1" dirty="0" smtClean="0">
                <a:latin typeface="Calibri" panose="020F0502020204030204" pitchFamily="34" charset="0"/>
              </a:rPr>
              <a:t> teacher, a gymnastics teacher, a school principal, a deputy principal, 8 assistant staff and 380 children aged 3-6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tr-T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1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smtClean="0"/>
              <a:t>TEACHING/LEARNING ACTIVITIES AT NACIYE KABAKÇI PRESCHOOL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sz="9600" b="1" dirty="0" smtClean="0">
                <a:latin typeface="Calibri" panose="020F0502020204030204" pitchFamily="34" charset="0"/>
              </a:rPr>
              <a:t>KITCHEN ACTIVITIES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600" b="1" dirty="0" smtClean="0">
                <a:latin typeface="Calibri" panose="020F0502020204030204" pitchFamily="34" charset="0"/>
              </a:rPr>
              <a:t>SCIENCE ACTIVITIES</a:t>
            </a:r>
          </a:p>
          <a:p>
            <a:r>
              <a:rPr lang="tr-TR" sz="9600" b="1" dirty="0" err="1" smtClean="0">
                <a:latin typeface="Calibri" panose="020F0502020204030204" pitchFamily="34" charset="0"/>
              </a:rPr>
              <a:t>Science</a:t>
            </a:r>
            <a:r>
              <a:rPr lang="tr-TR" sz="9600" b="1" dirty="0" smtClean="0">
                <a:latin typeface="Calibri" panose="020F0502020204030204" pitchFamily="34" charset="0"/>
              </a:rPr>
              <a:t> </a:t>
            </a:r>
            <a:r>
              <a:rPr lang="tr-TR" sz="9600" b="1" dirty="0" err="1" smtClean="0">
                <a:latin typeface="Calibri" panose="020F0502020204030204" pitchFamily="34" charset="0"/>
              </a:rPr>
              <a:t>Room</a:t>
            </a:r>
            <a:r>
              <a:rPr lang="tr-TR" sz="9600" b="1" dirty="0" smtClean="0">
                <a:latin typeface="Calibri" panose="020F0502020204030204" pitchFamily="34" charset="0"/>
              </a:rPr>
              <a:t> </a:t>
            </a:r>
            <a:r>
              <a:rPr lang="tr-TR" sz="9600" b="1" dirty="0" err="1" smtClean="0">
                <a:latin typeface="Calibri" panose="020F0502020204030204" pitchFamily="34" charset="0"/>
              </a:rPr>
              <a:t>Activities</a:t>
            </a:r>
            <a:endParaRPr lang="tr-TR" sz="9600" b="1" dirty="0" smtClean="0">
              <a:latin typeface="Calibri" panose="020F0502020204030204" pitchFamily="34" charset="0"/>
            </a:endParaRPr>
          </a:p>
          <a:p>
            <a:r>
              <a:rPr lang="tr-TR" sz="9600" b="1" dirty="0" err="1" smtClean="0">
                <a:latin typeface="Calibri" panose="020F0502020204030204" pitchFamily="34" charset="0"/>
              </a:rPr>
              <a:t>Planetarium</a:t>
            </a:r>
            <a:r>
              <a:rPr lang="tr-TR" sz="9600" b="1" dirty="0" smtClean="0">
                <a:latin typeface="Calibri" panose="020F0502020204030204" pitchFamily="34" charset="0"/>
              </a:rPr>
              <a:t> </a:t>
            </a:r>
            <a:r>
              <a:rPr lang="tr-TR" sz="9600" b="1" dirty="0" err="1" smtClean="0">
                <a:latin typeface="Calibri" panose="020F0502020204030204" pitchFamily="34" charset="0"/>
              </a:rPr>
              <a:t>Activities</a:t>
            </a:r>
            <a:endParaRPr lang="tr-TR" sz="9600" b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tr-TR" sz="9600" b="1" dirty="0" smtClean="0">
                <a:latin typeface="Calibri" panose="020F0502020204030204" pitchFamily="34" charset="0"/>
              </a:rPr>
              <a:t>3.ART ACTIVITIES</a:t>
            </a:r>
          </a:p>
          <a:p>
            <a:pPr marL="0" indent="0">
              <a:buNone/>
            </a:pPr>
            <a:r>
              <a:rPr lang="tr-TR" sz="9600" b="1" dirty="0">
                <a:latin typeface="Calibri" panose="020F0502020204030204" pitchFamily="34" charset="0"/>
              </a:rPr>
              <a:t>4</a:t>
            </a:r>
            <a:r>
              <a:rPr lang="tr-TR" sz="9600" b="1" dirty="0" smtClean="0">
                <a:latin typeface="Calibri" panose="020F0502020204030204" pitchFamily="34" charset="0"/>
              </a:rPr>
              <a:t>.INTELLIGINCE GAMES</a:t>
            </a:r>
          </a:p>
          <a:p>
            <a:pPr marL="0" indent="0">
              <a:buNone/>
            </a:pPr>
            <a:r>
              <a:rPr lang="tr-TR" sz="9600" b="1" dirty="0" smtClean="0">
                <a:latin typeface="Calibri" panose="020F0502020204030204" pitchFamily="34" charset="0"/>
              </a:rPr>
              <a:t>5.SPORT ACTIVITIES</a:t>
            </a:r>
          </a:p>
          <a:p>
            <a:pPr marL="0" indent="0">
              <a:buNone/>
            </a:pPr>
            <a:r>
              <a:rPr lang="tr-TR" sz="9600" b="1" dirty="0" smtClean="0">
                <a:latin typeface="Calibri" panose="020F0502020204030204" pitchFamily="34" charset="0"/>
              </a:rPr>
              <a:t>6.OUTDOOR ACTIVITIES</a:t>
            </a:r>
          </a:p>
          <a:p>
            <a:pPr marL="0" indent="0">
              <a:buNone/>
            </a:pPr>
            <a:r>
              <a:rPr lang="tr-TR" sz="9600" b="1" dirty="0" smtClean="0">
                <a:latin typeface="Calibri" panose="020F0502020204030204" pitchFamily="34" charset="0"/>
              </a:rPr>
              <a:t>7.VALUES EDUCATION</a:t>
            </a:r>
          </a:p>
          <a:p>
            <a:endParaRPr lang="tr-TR" sz="9600" b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tr-TR" sz="9600" b="1" dirty="0">
                <a:latin typeface="Calibri" panose="020F0502020204030204" pitchFamily="34" charset="0"/>
              </a:rPr>
              <a:t> </a:t>
            </a:r>
            <a:r>
              <a:rPr lang="tr-TR" sz="9600" b="1" dirty="0" smtClean="0">
                <a:latin typeface="Calibri" panose="020F0502020204030204" pitchFamily="34" charset="0"/>
              </a:rPr>
              <a:t>      </a:t>
            </a:r>
          </a:p>
          <a:p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         </a:t>
            </a:r>
          </a:p>
          <a:p>
            <a:endParaRPr lang="tr-TR" dirty="0" smtClean="0"/>
          </a:p>
          <a:p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733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39057" y="624110"/>
            <a:ext cx="6745574" cy="1280890"/>
          </a:xfrm>
        </p:spPr>
        <p:txBody>
          <a:bodyPr/>
          <a:lstStyle/>
          <a:p>
            <a:pPr algn="ctr"/>
            <a:r>
              <a:rPr lang="tr-TR" b="1" dirty="0" smtClean="0"/>
              <a:t>               KITCHEN ACTIVITIES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743200" y="1690688"/>
            <a:ext cx="5846163" cy="46779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800" b="1" dirty="0" smtClean="0">
                <a:latin typeface="Calibri" panose="020F0502020204030204" pitchFamily="34" charset="0"/>
              </a:rPr>
              <a:t>WE </a:t>
            </a:r>
            <a:r>
              <a:rPr lang="tr-TR" sz="2800" b="1" dirty="0" err="1" smtClean="0">
                <a:latin typeface="Calibri" panose="020F0502020204030204" pitchFamily="34" charset="0"/>
              </a:rPr>
              <a:t>aim</a:t>
            </a:r>
            <a:r>
              <a:rPr lang="tr-TR" sz="2800" b="1" dirty="0" smtClean="0">
                <a:latin typeface="Calibri" panose="020F0502020204030204" pitchFamily="34" charset="0"/>
              </a:rPr>
              <a:t> </a:t>
            </a:r>
            <a:r>
              <a:rPr lang="tr-TR" sz="2800" b="1" dirty="0" err="1" smtClean="0">
                <a:latin typeface="Calibri" panose="020F0502020204030204" pitchFamily="34" charset="0"/>
              </a:rPr>
              <a:t>to</a:t>
            </a:r>
            <a:r>
              <a:rPr lang="tr-TR" sz="2800" b="1" dirty="0" smtClean="0">
                <a:latin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</a:rPr>
              <a:t>develop </a:t>
            </a:r>
            <a:r>
              <a:rPr lang="en-US" sz="2800" b="1" dirty="0">
                <a:latin typeface="Calibri" panose="020F0502020204030204" pitchFamily="34" charset="0"/>
              </a:rPr>
              <a:t>social skills and life skills as you work together to create something. These activities provide hands-on </a:t>
            </a:r>
            <a:r>
              <a:rPr lang="en-US" sz="2800" b="1" dirty="0" smtClean="0">
                <a:latin typeface="Calibri" panose="020F0502020204030204" pitchFamily="34" charset="0"/>
              </a:rPr>
              <a:t>experiences</a:t>
            </a:r>
            <a:r>
              <a:rPr lang="tr-TR" sz="2800" b="1" dirty="0" smtClean="0">
                <a:latin typeface="Calibri" panose="020F0502020204030204" pitchFamily="34" charset="0"/>
              </a:rPr>
              <a:t>. </a:t>
            </a:r>
            <a:r>
              <a:rPr lang="en-US" sz="2800" b="1" dirty="0" smtClean="0">
                <a:latin typeface="Calibri" panose="020F0502020204030204" pitchFamily="34" charset="0"/>
              </a:rPr>
              <a:t>Cooking </a:t>
            </a:r>
            <a:r>
              <a:rPr lang="en-US" sz="2800" b="1" dirty="0">
                <a:latin typeface="Calibri" panose="020F0502020204030204" pitchFamily="34" charset="0"/>
              </a:rPr>
              <a:t>can help young kids learn and practice some basic math concepts and build language skills. And the experience of creating meals with you can help build their self-confidence and lay the foundation for healthy eating habits.</a:t>
            </a:r>
            <a:endParaRPr lang="tr-TR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3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863122" y="380115"/>
            <a:ext cx="5066674" cy="909039"/>
          </a:xfrm>
        </p:spPr>
        <p:txBody>
          <a:bodyPr/>
          <a:lstStyle/>
          <a:p>
            <a:pPr algn="ctr"/>
            <a:r>
              <a:rPr lang="tr-TR" b="1" dirty="0" smtClean="0">
                <a:latin typeface="Calibri" panose="020F0502020204030204" pitchFamily="34" charset="0"/>
              </a:rPr>
              <a:t>PREPARING OLIVE</a:t>
            </a:r>
            <a:endParaRPr lang="tr-TR" b="1" dirty="0">
              <a:latin typeface="Calibri" panose="020F0502020204030204" pitchFamily="34" charset="0"/>
            </a:endParaRPr>
          </a:p>
        </p:txBody>
      </p:sp>
      <p:pic>
        <p:nvPicPr>
          <p:cNvPr id="4" name="İçerik Yer Tutucusu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55574" y="2699714"/>
            <a:ext cx="4858686" cy="2788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Resi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6839" y="2444608"/>
            <a:ext cx="4858686" cy="3245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Resim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94202" y="2633384"/>
            <a:ext cx="4858686" cy="2868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2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2563319" y="0"/>
            <a:ext cx="4482058" cy="1349114"/>
          </a:xfrm>
        </p:spPr>
        <p:txBody>
          <a:bodyPr>
            <a:normAutofit/>
          </a:bodyPr>
          <a:lstStyle/>
          <a:p>
            <a:pPr algn="ctr"/>
            <a:r>
              <a:rPr lang="tr-TR" b="1" dirty="0" smtClean="0">
                <a:latin typeface="Calibri" panose="020F0502020204030204" pitchFamily="34" charset="0"/>
                <a:cs typeface="Aharoni" panose="02010803020104030203" pitchFamily="2" charset="-79"/>
              </a:rPr>
              <a:t>MAKING PICKLE</a:t>
            </a:r>
            <a:endParaRPr lang="tr-TR" b="1" dirty="0"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İçerik Yer Tutucus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115"/>
            <a:ext cx="4751882" cy="5508886"/>
          </a:xfr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65" y="1349115"/>
            <a:ext cx="6400799" cy="55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6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4482059" y="0"/>
            <a:ext cx="3927422" cy="1349114"/>
          </a:xfrm>
        </p:spPr>
        <p:txBody>
          <a:bodyPr>
            <a:normAutofit/>
          </a:bodyPr>
          <a:lstStyle/>
          <a:p>
            <a:pPr algn="ctr"/>
            <a:r>
              <a:rPr lang="tr-TR" b="1" dirty="0" smtClean="0">
                <a:latin typeface="Calibri" panose="020F0502020204030204" pitchFamily="34" charset="0"/>
                <a:cs typeface="Aharoni" panose="02010803020104030203" pitchFamily="2" charset="-79"/>
              </a:rPr>
              <a:t>MAKING JAM</a:t>
            </a:r>
            <a:endParaRPr lang="tr-TR" b="1" dirty="0"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pic>
        <p:nvPicPr>
          <p:cNvPr id="3074" name="Picture 2" descr="ANAOKULUNDA REÇEL YAPMA ile ilgili görsel sonucu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" b="10359"/>
          <a:stretch/>
        </p:blipFill>
        <p:spPr bwMode="auto">
          <a:xfrm>
            <a:off x="496880" y="1717721"/>
            <a:ext cx="5754018" cy="48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613" y="1633928"/>
            <a:ext cx="5036695" cy="497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3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1385</TotalTime>
  <Words>463</Words>
  <Application>Microsoft Office PowerPoint</Application>
  <PresentationFormat>Geniş ekran</PresentationFormat>
  <Paragraphs>62</Paragraphs>
  <Slides>36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45" baseType="lpstr">
      <vt:lpstr>Aharoni</vt:lpstr>
      <vt:lpstr>Andalus</vt:lpstr>
      <vt:lpstr>Arial</vt:lpstr>
      <vt:lpstr>Arial Black</vt:lpstr>
      <vt:lpstr>Arial Rounded MT Bold</vt:lpstr>
      <vt:lpstr>Calibri</vt:lpstr>
      <vt:lpstr>Century Gothic</vt:lpstr>
      <vt:lpstr>Wingdings 3</vt:lpstr>
      <vt:lpstr>Duman</vt:lpstr>
      <vt:lpstr>NACİYE KABAKÇI PRESCHOOL</vt:lpstr>
      <vt:lpstr>PowerPoint Sunusu</vt:lpstr>
      <vt:lpstr>EDUCATION PHILOPSHY OF NACİYE KABAKÇI PRESCHOOL :</vt:lpstr>
      <vt:lpstr>BACKGROUND AND EXPERIENCE OF  NACİYE KABAKÇI PRESCHOOL:</vt:lpstr>
      <vt:lpstr>TEACHING/LEARNING ACTIVITIES AT NACIYE KABAKÇI PRESCHOOL</vt:lpstr>
      <vt:lpstr>               KITCHEN ACTIVITIES</vt:lpstr>
      <vt:lpstr>PREPARING OLIVE</vt:lpstr>
      <vt:lpstr>MAKING PICKLE</vt:lpstr>
      <vt:lpstr>MAKING JAM</vt:lpstr>
      <vt:lpstr>SCIENCE ACTIVITIES</vt:lpstr>
      <vt:lpstr>SCIENCE ACTIVITIES</vt:lpstr>
      <vt:lpstr>PLANETARIUM ACTIVITIES</vt:lpstr>
      <vt:lpstr>ART ACTIVITIES</vt:lpstr>
      <vt:lpstr>PowerPoint Sunusu</vt:lpstr>
      <vt:lpstr>MUSIC STUDIO</vt:lpstr>
      <vt:lpstr>Drama Studıo</vt:lpstr>
      <vt:lpstr>DREAM ROOM</vt:lpstr>
      <vt:lpstr>THEATRE HALL</vt:lpstr>
      <vt:lpstr>PowerPoint Sunusu</vt:lpstr>
      <vt:lpstr>INTELLIGENT GAMES</vt:lpstr>
      <vt:lpstr>PowerPoint Sunusu</vt:lpstr>
      <vt:lpstr>PowerPoint Sunusu</vt:lpstr>
      <vt:lpstr>SPORT ACTIVITIES</vt:lpstr>
      <vt:lpstr>GYMNASTICS</vt:lpstr>
      <vt:lpstr>OUTDOOR  ACTIVITIES</vt:lpstr>
      <vt:lpstr>We have greenhouse area in our school garden. Children can view plant types and lifecycles of plants. </vt:lpstr>
      <vt:lpstr>Greenhouse Area</vt:lpstr>
      <vt:lpstr>Nature Trip</vt:lpstr>
      <vt:lpstr>Chıld of Nature</vt:lpstr>
      <vt:lpstr>PowerPoint Sunusu</vt:lpstr>
      <vt:lpstr>ANIMAL SHELTER</vt:lpstr>
      <vt:lpstr>PowerPoint Sunusu</vt:lpstr>
      <vt:lpstr>VALUES EDUCATION</vt:lpstr>
      <vt:lpstr>PowerPoint Sunusu</vt:lpstr>
      <vt:lpstr>Respect to elderly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Naciye kabakçı anaokulu</dc:title>
  <dc:creator>Giray Savranoğlu</dc:creator>
  <cp:lastModifiedBy>Nezahat MANSUROGLU</cp:lastModifiedBy>
  <cp:revision>103</cp:revision>
  <dcterms:created xsi:type="dcterms:W3CDTF">2017-11-09T15:23:48Z</dcterms:created>
  <dcterms:modified xsi:type="dcterms:W3CDTF">2017-11-25T14:13:38Z</dcterms:modified>
</cp:coreProperties>
</file>