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sv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388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FI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069DB-4818-4D87-A59A-712C76DDD2AC}" type="datetimeFigureOut">
              <a:rPr lang="sv-FI" smtClean="0"/>
              <a:pPr/>
              <a:t>09-12-2017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EF460-A9FD-4077-846A-C3DE5E332263}" type="slidenum">
              <a:rPr lang="sv-FI" smtClean="0"/>
              <a:pPr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37877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FI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069DB-4818-4D87-A59A-712C76DDD2AC}" type="datetimeFigureOut">
              <a:rPr lang="sv-FI" smtClean="0"/>
              <a:pPr/>
              <a:t>09-12-2017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EF460-A9FD-4077-846A-C3DE5E332263}" type="slidenum">
              <a:rPr lang="sv-FI" smtClean="0"/>
              <a:pPr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829441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  <a:endParaRPr lang="sv-FI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069DB-4818-4D87-A59A-712C76DDD2AC}" type="datetimeFigureOut">
              <a:rPr lang="sv-FI" smtClean="0"/>
              <a:pPr/>
              <a:t>09-12-2017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EF460-A9FD-4077-846A-C3DE5E332263}" type="slidenum">
              <a:rPr lang="sv-FI" smtClean="0"/>
              <a:pPr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4179933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069DB-4818-4D87-A59A-712C76DDD2AC}" type="datetimeFigureOut">
              <a:rPr lang="sv-FI" smtClean="0"/>
              <a:pPr/>
              <a:t>09-12-2017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EF460-A9FD-4077-846A-C3DE5E332263}" type="slidenum">
              <a:rPr lang="sv-FI" smtClean="0"/>
              <a:pPr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40478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  <a:endParaRPr lang="sv-FI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069DB-4818-4D87-A59A-712C76DDD2AC}" type="datetimeFigureOut">
              <a:rPr lang="sv-FI" smtClean="0"/>
              <a:pPr/>
              <a:t>09-12-2017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EF460-A9FD-4077-846A-C3DE5E332263}" type="slidenum">
              <a:rPr lang="sv-FI" smtClean="0"/>
              <a:pPr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4286305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069DB-4818-4D87-A59A-712C76DDD2AC}" type="datetimeFigureOut">
              <a:rPr lang="sv-FI" smtClean="0"/>
              <a:pPr/>
              <a:t>09-12-2017</a:t>
            </a:fld>
            <a:endParaRPr lang="sv-FI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EF460-A9FD-4077-846A-C3DE5E332263}" type="slidenum">
              <a:rPr lang="sv-FI" smtClean="0"/>
              <a:pPr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86153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  <a:endParaRPr lang="sv-FI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069DB-4818-4D87-A59A-712C76DDD2AC}" type="datetimeFigureOut">
              <a:rPr lang="sv-FI" smtClean="0"/>
              <a:pPr/>
              <a:t>09-12-2017</a:t>
            </a:fld>
            <a:endParaRPr lang="sv-FI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EF460-A9FD-4077-846A-C3DE5E332263}" type="slidenum">
              <a:rPr lang="sv-FI" smtClean="0"/>
              <a:pPr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556041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FI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069DB-4818-4D87-A59A-712C76DDD2AC}" type="datetimeFigureOut">
              <a:rPr lang="sv-FI" smtClean="0"/>
              <a:pPr/>
              <a:t>09-12-2017</a:t>
            </a:fld>
            <a:endParaRPr lang="sv-FI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EF460-A9FD-4077-846A-C3DE5E332263}" type="slidenum">
              <a:rPr lang="sv-FI" smtClean="0"/>
              <a:pPr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531467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069DB-4818-4D87-A59A-712C76DDD2AC}" type="datetimeFigureOut">
              <a:rPr lang="sv-FI" smtClean="0"/>
              <a:pPr/>
              <a:t>09-12-2017</a:t>
            </a:fld>
            <a:endParaRPr lang="sv-FI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EF460-A9FD-4077-846A-C3DE5E332263}" type="slidenum">
              <a:rPr lang="sv-FI" smtClean="0"/>
              <a:pPr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423715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069DB-4818-4D87-A59A-712C76DDD2AC}" type="datetimeFigureOut">
              <a:rPr lang="sv-FI" smtClean="0"/>
              <a:pPr/>
              <a:t>09-12-2017</a:t>
            </a:fld>
            <a:endParaRPr lang="sv-FI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EF460-A9FD-4077-846A-C3DE5E332263}" type="slidenum">
              <a:rPr lang="sv-FI" smtClean="0"/>
              <a:pPr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359512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  <a:endParaRPr lang="sv-FI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FI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069DB-4818-4D87-A59A-712C76DDD2AC}" type="datetimeFigureOut">
              <a:rPr lang="sv-FI" smtClean="0"/>
              <a:pPr/>
              <a:t>09-12-2017</a:t>
            </a:fld>
            <a:endParaRPr lang="sv-FI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EF460-A9FD-4077-846A-C3DE5E332263}" type="slidenum">
              <a:rPr lang="sv-FI" smtClean="0"/>
              <a:pPr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704344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  <a:endParaRPr lang="sv-FI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069DB-4818-4D87-A59A-712C76DDD2AC}" type="datetimeFigureOut">
              <a:rPr lang="sv-FI" smtClean="0"/>
              <a:pPr/>
              <a:t>09-12-2017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EEF460-A9FD-4077-846A-C3DE5E332263}" type="slidenum">
              <a:rPr lang="sv-FI" smtClean="0"/>
              <a:pPr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63806546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55576" y="40466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sv-FI" b="1" u="sng" dirty="0" err="1"/>
              <a:t>Activating</a:t>
            </a:r>
            <a:r>
              <a:rPr lang="sv-FI" b="1" u="sng" dirty="0"/>
              <a:t> </a:t>
            </a:r>
            <a:r>
              <a:rPr lang="sv-FI" b="1" u="sng" dirty="0" err="1"/>
              <a:t>teaching</a:t>
            </a:r>
            <a:r>
              <a:rPr lang="sv-FI" b="1" u="sng" dirty="0"/>
              <a:t> </a:t>
            </a:r>
            <a:r>
              <a:rPr lang="sv-FI" b="1" u="sng" dirty="0" err="1"/>
              <a:t>methods</a:t>
            </a:r>
            <a:r>
              <a:rPr lang="sv-FI" b="1" u="sng" dirty="0"/>
              <a:t> </a:t>
            </a:r>
            <a:r>
              <a:rPr lang="sv-FI" b="1" u="sng" dirty="0" err="1"/>
              <a:t>according</a:t>
            </a:r>
            <a:r>
              <a:rPr lang="sv-FI" b="1" u="sng" dirty="0"/>
              <a:t> </a:t>
            </a:r>
            <a:r>
              <a:rPr lang="sv-FI" b="1" u="sng" dirty="0" err="1"/>
              <a:t>to</a:t>
            </a:r>
            <a:r>
              <a:rPr lang="sv-FI" b="1" u="sng" dirty="0"/>
              <a:t> the curriculum 2016</a:t>
            </a:r>
            <a:endParaRPr lang="sv-FI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539552" y="2060848"/>
            <a:ext cx="8424936" cy="4320480"/>
          </a:xfrm>
        </p:spPr>
        <p:txBody>
          <a:bodyPr>
            <a:normAutofit fontScale="55000" lnSpcReduction="20000"/>
          </a:bodyPr>
          <a:lstStyle/>
          <a:p>
            <a:pPr algn="l"/>
            <a:r>
              <a:rPr lang="sv-FI" dirty="0"/>
              <a:t>The starting </a:t>
            </a:r>
            <a:r>
              <a:rPr lang="sv-FI" dirty="0" err="1"/>
              <a:t>point</a:t>
            </a:r>
            <a:r>
              <a:rPr lang="sv-FI" dirty="0"/>
              <a:t> for the choice </a:t>
            </a:r>
            <a:r>
              <a:rPr lang="sv-FI" dirty="0" err="1"/>
              <a:t>of</a:t>
            </a:r>
            <a:r>
              <a:rPr lang="sv-FI" dirty="0"/>
              <a:t> </a:t>
            </a:r>
            <a:r>
              <a:rPr lang="sv-FI" dirty="0" err="1"/>
              <a:t>working</a:t>
            </a:r>
            <a:r>
              <a:rPr lang="sv-FI" dirty="0"/>
              <a:t> </a:t>
            </a:r>
            <a:r>
              <a:rPr lang="sv-FI" dirty="0" err="1"/>
              <a:t>methods</a:t>
            </a:r>
            <a:r>
              <a:rPr lang="sv-FI" dirty="0"/>
              <a:t> is the </a:t>
            </a:r>
            <a:r>
              <a:rPr lang="sv-FI" dirty="0" err="1"/>
              <a:t>goals</a:t>
            </a:r>
            <a:r>
              <a:rPr lang="sv-FI" dirty="0"/>
              <a:t> set for the </a:t>
            </a:r>
            <a:r>
              <a:rPr lang="sv-FI" dirty="0" err="1"/>
              <a:t>teaching</a:t>
            </a:r>
            <a:r>
              <a:rPr lang="sv-FI" dirty="0"/>
              <a:t> as </a:t>
            </a:r>
            <a:r>
              <a:rPr lang="sv-FI" dirty="0" err="1"/>
              <a:t>well</a:t>
            </a:r>
            <a:r>
              <a:rPr lang="sv-FI" dirty="0"/>
              <a:t> as the </a:t>
            </a:r>
            <a:r>
              <a:rPr lang="sv-FI" dirty="0" err="1"/>
              <a:t>pupils</a:t>
            </a:r>
            <a:r>
              <a:rPr lang="sv-FI" dirty="0"/>
              <a:t>' </a:t>
            </a:r>
            <a:r>
              <a:rPr lang="sv-FI" dirty="0" err="1"/>
              <a:t>needs</a:t>
            </a:r>
            <a:r>
              <a:rPr lang="sv-FI" dirty="0"/>
              <a:t>, </a:t>
            </a:r>
            <a:r>
              <a:rPr lang="sv-FI" dirty="0" err="1"/>
              <a:t>conditions</a:t>
            </a:r>
            <a:r>
              <a:rPr lang="sv-FI" dirty="0"/>
              <a:t> and interests.</a:t>
            </a:r>
          </a:p>
          <a:p>
            <a:pPr lvl="0" algn="l"/>
            <a:endParaRPr lang="sv-FI" dirty="0"/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sv-FI" dirty="0" err="1"/>
              <a:t>Working</a:t>
            </a:r>
            <a:r>
              <a:rPr lang="sv-FI" dirty="0"/>
              <a:t> </a:t>
            </a:r>
            <a:r>
              <a:rPr lang="sv-FI" dirty="0" err="1"/>
              <a:t>methods</a:t>
            </a:r>
            <a:r>
              <a:rPr lang="sv-FI" dirty="0"/>
              <a:t> </a:t>
            </a:r>
            <a:r>
              <a:rPr lang="sv-FI" dirty="0" err="1"/>
              <a:t>suitable</a:t>
            </a:r>
            <a:r>
              <a:rPr lang="sv-FI" dirty="0"/>
              <a:t> for different </a:t>
            </a:r>
            <a:r>
              <a:rPr lang="sv-FI" dirty="0" err="1"/>
              <a:t>ages</a:t>
            </a:r>
            <a:r>
              <a:rPr lang="sv-FI" dirty="0"/>
              <a:t> and different </a:t>
            </a:r>
            <a:r>
              <a:rPr lang="sv-FI" dirty="0" err="1"/>
              <a:t>teaching</a:t>
            </a:r>
            <a:r>
              <a:rPr lang="sv-FI" dirty="0"/>
              <a:t> and </a:t>
            </a:r>
            <a:r>
              <a:rPr lang="sv-FI" dirty="0" err="1"/>
              <a:t>learning</a:t>
            </a:r>
            <a:r>
              <a:rPr lang="sv-FI" dirty="0"/>
              <a:t> situations </a:t>
            </a:r>
            <a:r>
              <a:rPr lang="sv-FI" dirty="0" err="1"/>
              <a:t>should</a:t>
            </a:r>
            <a:r>
              <a:rPr lang="sv-FI" dirty="0"/>
              <a:t> be </a:t>
            </a:r>
            <a:r>
              <a:rPr lang="sv-FI" dirty="0" err="1"/>
              <a:t>used</a:t>
            </a:r>
            <a:r>
              <a:rPr lang="sv-FI" dirty="0"/>
              <a:t> in </a:t>
            </a:r>
            <a:r>
              <a:rPr lang="sv-FI" dirty="0" err="1"/>
              <a:t>teaching</a:t>
            </a:r>
            <a:endParaRPr lang="sv-FI" dirty="0"/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sv-FI" dirty="0" err="1"/>
              <a:t>Important</a:t>
            </a:r>
            <a:r>
              <a:rPr lang="sv-FI" dirty="0"/>
              <a:t> </a:t>
            </a:r>
            <a:r>
              <a:rPr lang="sv-FI" dirty="0" err="1"/>
              <a:t>to</a:t>
            </a:r>
            <a:r>
              <a:rPr lang="sv-FI" dirty="0"/>
              <a:t> </a:t>
            </a:r>
            <a:r>
              <a:rPr lang="sv-FI" dirty="0" err="1"/>
              <a:t>identify</a:t>
            </a:r>
            <a:r>
              <a:rPr lang="sv-FI" dirty="0"/>
              <a:t> and </a:t>
            </a:r>
            <a:r>
              <a:rPr lang="sv-FI" dirty="0" err="1"/>
              <a:t>change</a:t>
            </a:r>
            <a:r>
              <a:rPr lang="sv-FI" dirty="0"/>
              <a:t> gender-</a:t>
            </a:r>
            <a:r>
              <a:rPr lang="sv-FI" dirty="0" err="1"/>
              <a:t>based</a:t>
            </a:r>
            <a:r>
              <a:rPr lang="sv-FI" dirty="0"/>
              <a:t> </a:t>
            </a:r>
            <a:r>
              <a:rPr lang="sv-FI" dirty="0" err="1"/>
              <a:t>attitudes</a:t>
            </a:r>
            <a:r>
              <a:rPr lang="sv-FI" dirty="0"/>
              <a:t> and </a:t>
            </a:r>
            <a:r>
              <a:rPr lang="sv-FI" dirty="0" err="1"/>
              <a:t>practices</a:t>
            </a:r>
            <a:endParaRPr lang="sv-FI" dirty="0"/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sv-FI" dirty="0" err="1"/>
              <a:t>Experience-based</a:t>
            </a:r>
            <a:r>
              <a:rPr lang="sv-FI" dirty="0"/>
              <a:t> and </a:t>
            </a:r>
            <a:r>
              <a:rPr lang="sv-FI" dirty="0" err="1"/>
              <a:t>activating</a:t>
            </a:r>
            <a:r>
              <a:rPr lang="sv-FI" dirty="0"/>
              <a:t> </a:t>
            </a:r>
            <a:r>
              <a:rPr lang="sv-FI" dirty="0" err="1"/>
              <a:t>working</a:t>
            </a:r>
            <a:r>
              <a:rPr lang="sv-FI" dirty="0"/>
              <a:t> </a:t>
            </a:r>
            <a:r>
              <a:rPr lang="sv-FI" dirty="0" err="1"/>
              <a:t>methods</a:t>
            </a:r>
            <a:r>
              <a:rPr lang="sv-FI" dirty="0"/>
              <a:t> as </a:t>
            </a:r>
            <a:r>
              <a:rPr lang="sv-FI" dirty="0" err="1"/>
              <a:t>well</a:t>
            </a:r>
            <a:r>
              <a:rPr lang="sv-FI" dirty="0"/>
              <a:t> as </a:t>
            </a:r>
            <a:r>
              <a:rPr lang="sv-FI" dirty="0" err="1"/>
              <a:t>movement</a:t>
            </a:r>
            <a:r>
              <a:rPr lang="sv-FI" dirty="0"/>
              <a:t> and the </a:t>
            </a:r>
            <a:r>
              <a:rPr lang="sv-FI" dirty="0" err="1"/>
              <a:t>use</a:t>
            </a:r>
            <a:r>
              <a:rPr lang="sv-FI" dirty="0"/>
              <a:t> </a:t>
            </a:r>
            <a:r>
              <a:rPr lang="sv-FI" dirty="0" err="1"/>
              <a:t>of</a:t>
            </a:r>
            <a:r>
              <a:rPr lang="sv-FI" dirty="0"/>
              <a:t> different </a:t>
            </a:r>
            <a:r>
              <a:rPr lang="sv-FI" dirty="0" err="1"/>
              <a:t>senses</a:t>
            </a:r>
            <a:r>
              <a:rPr lang="sv-FI" dirty="0"/>
              <a:t> </a:t>
            </a:r>
            <a:r>
              <a:rPr lang="sv-FI" dirty="0" err="1"/>
              <a:t>enrich</a:t>
            </a:r>
            <a:r>
              <a:rPr lang="sv-FI" dirty="0"/>
              <a:t> </a:t>
            </a:r>
            <a:r>
              <a:rPr lang="sv-FI" dirty="0" err="1"/>
              <a:t>learning</a:t>
            </a:r>
            <a:r>
              <a:rPr lang="sv-FI" dirty="0"/>
              <a:t> and </a:t>
            </a:r>
            <a:r>
              <a:rPr lang="sv-FI" dirty="0" err="1"/>
              <a:t>strengthen</a:t>
            </a:r>
            <a:r>
              <a:rPr lang="sv-FI" dirty="0"/>
              <a:t> motivation. 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sv-FI" dirty="0" err="1"/>
              <a:t>Also</a:t>
            </a:r>
            <a:r>
              <a:rPr lang="sv-FI" dirty="0"/>
              <a:t> </a:t>
            </a:r>
            <a:r>
              <a:rPr lang="sv-FI" dirty="0" err="1"/>
              <a:t>working</a:t>
            </a:r>
            <a:r>
              <a:rPr lang="sv-FI" dirty="0"/>
              <a:t> </a:t>
            </a:r>
            <a:r>
              <a:rPr lang="sv-FI" dirty="0" err="1"/>
              <a:t>methods</a:t>
            </a:r>
            <a:r>
              <a:rPr lang="sv-FI" dirty="0"/>
              <a:t> </a:t>
            </a:r>
            <a:r>
              <a:rPr lang="sv-FI" dirty="0" err="1"/>
              <a:t>that</a:t>
            </a:r>
            <a:r>
              <a:rPr lang="sv-FI" dirty="0"/>
              <a:t> support </a:t>
            </a:r>
            <a:r>
              <a:rPr lang="sv-FI" dirty="0" err="1"/>
              <a:t>self-regulation</a:t>
            </a:r>
            <a:r>
              <a:rPr lang="sv-FI" dirty="0"/>
              <a:t> and the feeling </a:t>
            </a:r>
            <a:r>
              <a:rPr lang="sv-FI" dirty="0" err="1"/>
              <a:t>of</a:t>
            </a:r>
            <a:r>
              <a:rPr lang="sv-FI" dirty="0"/>
              <a:t> </a:t>
            </a:r>
            <a:r>
              <a:rPr lang="sv-FI" dirty="0" err="1"/>
              <a:t>belonging</a:t>
            </a:r>
            <a:r>
              <a:rPr lang="sv-FI" dirty="0"/>
              <a:t> </a:t>
            </a:r>
            <a:r>
              <a:rPr lang="sv-FI" dirty="0" err="1"/>
              <a:t>to</a:t>
            </a:r>
            <a:r>
              <a:rPr lang="sv-FI" dirty="0"/>
              <a:t> the </a:t>
            </a:r>
            <a:r>
              <a:rPr lang="sv-FI" dirty="0" err="1"/>
              <a:t>group</a:t>
            </a:r>
            <a:r>
              <a:rPr lang="sv-FI" dirty="0"/>
              <a:t> </a:t>
            </a:r>
            <a:r>
              <a:rPr lang="sv-FI" dirty="0" err="1"/>
              <a:t>strengthen</a:t>
            </a:r>
            <a:r>
              <a:rPr lang="sv-FI" dirty="0"/>
              <a:t> motivation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sv-FI" dirty="0"/>
              <a:t>Drama and </a:t>
            </a:r>
            <a:r>
              <a:rPr lang="sv-FI" dirty="0" err="1"/>
              <a:t>other</a:t>
            </a:r>
            <a:r>
              <a:rPr lang="sv-FI" dirty="0"/>
              <a:t> artistic forms </a:t>
            </a:r>
            <a:r>
              <a:rPr lang="sv-FI" dirty="0" err="1"/>
              <a:t>of</a:t>
            </a:r>
            <a:r>
              <a:rPr lang="sv-FI" dirty="0"/>
              <a:t> expression </a:t>
            </a:r>
            <a:r>
              <a:rPr lang="sv-FI" dirty="0" err="1"/>
              <a:t>help</a:t>
            </a:r>
            <a:r>
              <a:rPr lang="sv-FI" dirty="0"/>
              <a:t> students </a:t>
            </a:r>
            <a:r>
              <a:rPr lang="sv-FI" dirty="0" err="1"/>
              <a:t>to</a:t>
            </a:r>
            <a:r>
              <a:rPr lang="sv-FI" dirty="0"/>
              <a:t> get </a:t>
            </a:r>
            <a:r>
              <a:rPr lang="sv-FI" dirty="0" err="1"/>
              <a:t>to</a:t>
            </a:r>
            <a:r>
              <a:rPr lang="sv-FI" dirty="0"/>
              <a:t> </a:t>
            </a:r>
            <a:r>
              <a:rPr lang="sv-FI" dirty="0" err="1"/>
              <a:t>know</a:t>
            </a:r>
            <a:r>
              <a:rPr lang="sv-FI" dirty="0"/>
              <a:t> </a:t>
            </a:r>
            <a:r>
              <a:rPr lang="sv-FI" dirty="0" err="1"/>
              <a:t>themselves</a:t>
            </a:r>
            <a:r>
              <a:rPr lang="sv-FI" dirty="0"/>
              <a:t> and </a:t>
            </a:r>
            <a:r>
              <a:rPr lang="sv-FI" dirty="0" err="1"/>
              <a:t>to</a:t>
            </a:r>
            <a:r>
              <a:rPr lang="sv-FI" dirty="0"/>
              <a:t> </a:t>
            </a:r>
            <a:r>
              <a:rPr lang="sv-FI" dirty="0" err="1"/>
              <a:t>develop</a:t>
            </a:r>
            <a:r>
              <a:rPr lang="sv-FI" dirty="0"/>
              <a:t> </a:t>
            </a:r>
            <a:r>
              <a:rPr lang="sv-FI" dirty="0" err="1"/>
              <a:t>into</a:t>
            </a:r>
            <a:r>
              <a:rPr lang="sv-FI" dirty="0"/>
              <a:t> </a:t>
            </a:r>
            <a:r>
              <a:rPr lang="sv-FI" dirty="0" err="1"/>
              <a:t>creative</a:t>
            </a:r>
            <a:r>
              <a:rPr lang="sv-FI" dirty="0"/>
              <a:t> </a:t>
            </a:r>
            <a:r>
              <a:rPr lang="sv-FI" dirty="0" err="1"/>
              <a:t>people</a:t>
            </a:r>
            <a:r>
              <a:rPr lang="sv-FI" dirty="0"/>
              <a:t> </a:t>
            </a:r>
            <a:r>
              <a:rPr lang="sv-FI" dirty="0" err="1"/>
              <a:t>with</a:t>
            </a:r>
            <a:r>
              <a:rPr lang="sv-FI" dirty="0"/>
              <a:t> </a:t>
            </a:r>
            <a:r>
              <a:rPr lang="sv-FI" dirty="0" err="1"/>
              <a:t>healthy</a:t>
            </a:r>
            <a:r>
              <a:rPr lang="sv-FI" dirty="0"/>
              <a:t> </a:t>
            </a:r>
            <a:r>
              <a:rPr lang="sv-FI" dirty="0" err="1"/>
              <a:t>self-esteem</a:t>
            </a:r>
            <a:endParaRPr lang="sv-FI" dirty="0"/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sv-FI" dirty="0" err="1"/>
              <a:t>Through</a:t>
            </a:r>
            <a:r>
              <a:rPr lang="sv-FI" dirty="0"/>
              <a:t> the choice </a:t>
            </a:r>
            <a:r>
              <a:rPr lang="sv-FI" dirty="0" err="1"/>
              <a:t>of</a:t>
            </a:r>
            <a:r>
              <a:rPr lang="sv-FI" dirty="0"/>
              <a:t> </a:t>
            </a:r>
            <a:r>
              <a:rPr lang="sv-FI" dirty="0" err="1"/>
              <a:t>working</a:t>
            </a:r>
            <a:r>
              <a:rPr lang="sv-FI" dirty="0"/>
              <a:t> </a:t>
            </a:r>
            <a:r>
              <a:rPr lang="sv-FI" dirty="0" err="1"/>
              <a:t>methods</a:t>
            </a:r>
            <a:r>
              <a:rPr lang="sv-FI" dirty="0"/>
              <a:t> </a:t>
            </a:r>
            <a:r>
              <a:rPr lang="sv-FI" dirty="0" err="1"/>
              <a:t>one</a:t>
            </a:r>
            <a:r>
              <a:rPr lang="sv-FI" dirty="0"/>
              <a:t> </a:t>
            </a:r>
            <a:r>
              <a:rPr lang="sv-FI" dirty="0" err="1"/>
              <a:t>can</a:t>
            </a:r>
            <a:r>
              <a:rPr lang="sv-FI" dirty="0"/>
              <a:t> </a:t>
            </a:r>
            <a:r>
              <a:rPr lang="sv-FI" dirty="0" err="1"/>
              <a:t>also</a:t>
            </a:r>
            <a:r>
              <a:rPr lang="sv-FI" dirty="0"/>
              <a:t> support </a:t>
            </a:r>
            <a:r>
              <a:rPr lang="sv-FI" dirty="0" err="1"/>
              <a:t>collaborative</a:t>
            </a:r>
            <a:r>
              <a:rPr lang="sv-FI" dirty="0"/>
              <a:t> </a:t>
            </a:r>
            <a:r>
              <a:rPr lang="sv-FI" dirty="0" err="1"/>
              <a:t>learning</a:t>
            </a:r>
            <a:r>
              <a:rPr lang="sv-FI" dirty="0"/>
              <a:t>, </a:t>
            </a:r>
            <a:r>
              <a:rPr lang="sv-FI" dirty="0" err="1"/>
              <a:t>where</a:t>
            </a:r>
            <a:r>
              <a:rPr lang="sv-FI" dirty="0"/>
              <a:t> </a:t>
            </a:r>
            <a:r>
              <a:rPr lang="sv-FI" dirty="0" err="1"/>
              <a:t>knowledge</a:t>
            </a:r>
            <a:r>
              <a:rPr lang="sv-FI" dirty="0"/>
              <a:t> and </a:t>
            </a:r>
            <a:r>
              <a:rPr lang="sv-FI" dirty="0" err="1"/>
              <a:t>understanding</a:t>
            </a:r>
            <a:r>
              <a:rPr lang="sv-FI" dirty="0"/>
              <a:t> </a:t>
            </a:r>
            <a:r>
              <a:rPr lang="sv-FI" dirty="0" err="1"/>
              <a:t>are</a:t>
            </a:r>
            <a:r>
              <a:rPr lang="sv-FI" dirty="0"/>
              <a:t> </a:t>
            </a:r>
            <a:r>
              <a:rPr lang="sv-FI" dirty="0" err="1"/>
              <a:t>built</a:t>
            </a:r>
            <a:r>
              <a:rPr lang="sv-FI" dirty="0"/>
              <a:t> </a:t>
            </a:r>
            <a:r>
              <a:rPr lang="sv-FI" dirty="0" err="1"/>
              <a:t>up</a:t>
            </a:r>
            <a:r>
              <a:rPr lang="sv-FI" dirty="0"/>
              <a:t> </a:t>
            </a:r>
            <a:r>
              <a:rPr lang="sv-FI" dirty="0" err="1"/>
              <a:t>through</a:t>
            </a:r>
            <a:r>
              <a:rPr lang="sv-FI" dirty="0"/>
              <a:t> interaction </a:t>
            </a:r>
            <a:r>
              <a:rPr lang="sv-FI" dirty="0" err="1"/>
              <a:t>with</a:t>
            </a:r>
            <a:r>
              <a:rPr lang="sv-FI" dirty="0"/>
              <a:t> </a:t>
            </a:r>
            <a:r>
              <a:rPr lang="sv-FI" dirty="0" err="1"/>
              <a:t>others</a:t>
            </a:r>
            <a:endParaRPr lang="sv-FI" dirty="0"/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sv-FI" dirty="0"/>
              <a:t>Students </a:t>
            </a:r>
            <a:r>
              <a:rPr lang="sv-FI" dirty="0" err="1"/>
              <a:t>can</a:t>
            </a:r>
            <a:r>
              <a:rPr lang="sv-FI" dirty="0"/>
              <a:t> </a:t>
            </a:r>
            <a:r>
              <a:rPr lang="sv-FI" dirty="0" err="1"/>
              <a:t>act</a:t>
            </a:r>
            <a:r>
              <a:rPr lang="sv-FI" dirty="0"/>
              <a:t> in different </a:t>
            </a:r>
            <a:r>
              <a:rPr lang="sv-FI" dirty="0" err="1"/>
              <a:t>roles</a:t>
            </a:r>
            <a:r>
              <a:rPr lang="sv-FI" dirty="0"/>
              <a:t>, </a:t>
            </a:r>
            <a:r>
              <a:rPr lang="sv-FI" dirty="0" err="1"/>
              <a:t>share</a:t>
            </a:r>
            <a:r>
              <a:rPr lang="sv-FI" dirty="0"/>
              <a:t> tasks </a:t>
            </a:r>
            <a:r>
              <a:rPr lang="sv-FI" dirty="0" err="1"/>
              <a:t>with</a:t>
            </a:r>
            <a:r>
              <a:rPr lang="sv-FI" dirty="0"/>
              <a:t> </a:t>
            </a:r>
            <a:r>
              <a:rPr lang="sv-FI" dirty="0" err="1"/>
              <a:t>each</a:t>
            </a:r>
            <a:r>
              <a:rPr lang="sv-FI" dirty="0"/>
              <a:t> </a:t>
            </a:r>
            <a:r>
              <a:rPr lang="sv-FI" dirty="0" err="1"/>
              <a:t>other</a:t>
            </a:r>
            <a:r>
              <a:rPr lang="sv-FI" dirty="0"/>
              <a:t> and </a:t>
            </a:r>
            <a:r>
              <a:rPr lang="sv-FI" dirty="0" err="1"/>
              <a:t>take</a:t>
            </a:r>
            <a:r>
              <a:rPr lang="sv-FI" dirty="0"/>
              <a:t> </a:t>
            </a:r>
            <a:r>
              <a:rPr lang="sv-FI" dirty="0" err="1"/>
              <a:t>responsibility</a:t>
            </a:r>
            <a:r>
              <a:rPr lang="sv-FI" dirty="0"/>
              <a:t> for </a:t>
            </a:r>
            <a:r>
              <a:rPr lang="sv-FI" dirty="0" err="1"/>
              <a:t>both</a:t>
            </a:r>
            <a:r>
              <a:rPr lang="sv-FI" dirty="0"/>
              <a:t> </a:t>
            </a:r>
            <a:r>
              <a:rPr lang="sv-FI" dirty="0" err="1"/>
              <a:t>individual</a:t>
            </a:r>
            <a:r>
              <a:rPr lang="sv-FI" dirty="0"/>
              <a:t> and </a:t>
            </a:r>
            <a:r>
              <a:rPr lang="sv-FI" dirty="0" err="1"/>
              <a:t>shared</a:t>
            </a:r>
            <a:r>
              <a:rPr lang="sv-FI" dirty="0"/>
              <a:t> </a:t>
            </a:r>
            <a:r>
              <a:rPr lang="sv-FI" dirty="0" err="1"/>
              <a:t>goals</a:t>
            </a:r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22146530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>
            <a:normAutofit fontScale="90000"/>
          </a:bodyPr>
          <a:lstStyle/>
          <a:p>
            <a:r>
              <a:rPr lang="sv-FI" dirty="0"/>
              <a:t>SEARCH - PROCESS – ANALYZE – PRESENT – APPLY – COMBINE – ASSESS CREATE INFORMATION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v-FI" dirty="0" err="1"/>
              <a:t>Investigative</a:t>
            </a:r>
            <a:r>
              <a:rPr lang="sv-FI" dirty="0"/>
              <a:t> and problem-</a:t>
            </a:r>
            <a:r>
              <a:rPr lang="sv-FI" dirty="0" err="1"/>
              <a:t>based</a:t>
            </a:r>
            <a:r>
              <a:rPr lang="sv-FI" dirty="0"/>
              <a:t> </a:t>
            </a:r>
            <a:r>
              <a:rPr lang="sv-FI" dirty="0" err="1"/>
              <a:t>work</a:t>
            </a:r>
            <a:r>
              <a:rPr lang="sv-FI" dirty="0"/>
              <a:t>, play, </a:t>
            </a:r>
            <a:r>
              <a:rPr lang="sv-FI" dirty="0" err="1"/>
              <a:t>use</a:t>
            </a:r>
            <a:r>
              <a:rPr lang="sv-FI" dirty="0"/>
              <a:t> </a:t>
            </a:r>
            <a:r>
              <a:rPr lang="sv-FI" dirty="0" err="1"/>
              <a:t>of</a:t>
            </a:r>
            <a:r>
              <a:rPr lang="sv-FI" dirty="0"/>
              <a:t> </a:t>
            </a:r>
            <a:r>
              <a:rPr lang="sv-FI" dirty="0" err="1"/>
              <a:t>imagination</a:t>
            </a:r>
            <a:r>
              <a:rPr lang="sv-FI" dirty="0"/>
              <a:t> and artistic </a:t>
            </a:r>
            <a:r>
              <a:rPr lang="sv-FI" dirty="0" err="1"/>
              <a:t>activity</a:t>
            </a:r>
            <a:r>
              <a:rPr lang="sv-FI" dirty="0"/>
              <a:t> </a:t>
            </a:r>
            <a:r>
              <a:rPr lang="sv-FI" dirty="0" err="1"/>
              <a:t>develops</a:t>
            </a:r>
            <a:r>
              <a:rPr lang="sv-FI" dirty="0"/>
              <a:t> abstract and </a:t>
            </a:r>
            <a:r>
              <a:rPr lang="sv-FI" dirty="0" err="1"/>
              <a:t>methodological</a:t>
            </a:r>
            <a:r>
              <a:rPr lang="sv-FI" dirty="0"/>
              <a:t> </a:t>
            </a:r>
            <a:r>
              <a:rPr lang="sv-FI" dirty="0" err="1"/>
              <a:t>knowledge</a:t>
            </a:r>
            <a:r>
              <a:rPr lang="sv-FI" dirty="0"/>
              <a:t>, </a:t>
            </a:r>
            <a:r>
              <a:rPr lang="sv-FI" dirty="0" err="1"/>
              <a:t>critical</a:t>
            </a:r>
            <a:r>
              <a:rPr lang="sv-FI" dirty="0"/>
              <a:t> and </a:t>
            </a:r>
            <a:r>
              <a:rPr lang="sv-FI" dirty="0" err="1"/>
              <a:t>creative</a:t>
            </a:r>
            <a:r>
              <a:rPr lang="sv-FI" dirty="0"/>
              <a:t> </a:t>
            </a:r>
            <a:r>
              <a:rPr lang="sv-FI" dirty="0" err="1"/>
              <a:t>thinking</a:t>
            </a:r>
            <a:r>
              <a:rPr lang="sv-FI" dirty="0"/>
              <a:t> and </a:t>
            </a:r>
            <a:r>
              <a:rPr lang="sv-FI" dirty="0" err="1"/>
              <a:t>ability</a:t>
            </a:r>
            <a:r>
              <a:rPr lang="sv-FI" dirty="0"/>
              <a:t> </a:t>
            </a:r>
            <a:r>
              <a:rPr lang="sv-FI" dirty="0" err="1"/>
              <a:t>to</a:t>
            </a:r>
            <a:r>
              <a:rPr lang="sv-FI" dirty="0"/>
              <a:t> </a:t>
            </a:r>
            <a:r>
              <a:rPr lang="sv-FI" dirty="0" err="1"/>
              <a:t>apply</a:t>
            </a:r>
            <a:r>
              <a:rPr lang="sv-FI" dirty="0"/>
              <a:t> </a:t>
            </a:r>
            <a:r>
              <a:rPr lang="sv-FI" dirty="0" err="1"/>
              <a:t>their</a:t>
            </a:r>
            <a:r>
              <a:rPr lang="sv-FI" dirty="0"/>
              <a:t> </a:t>
            </a:r>
            <a:r>
              <a:rPr lang="sv-FI" dirty="0" err="1"/>
              <a:t>knowledge</a:t>
            </a:r>
            <a:r>
              <a:rPr lang="sv-FI" dirty="0"/>
              <a:t>.</a:t>
            </a:r>
            <a:br>
              <a:rPr lang="sv-FI" dirty="0"/>
            </a:br>
            <a:endParaRPr lang="sv-FI" dirty="0"/>
          </a:p>
          <a:p>
            <a:pPr marL="0" indent="0">
              <a:buNone/>
            </a:pPr>
            <a:r>
              <a:rPr lang="sv-FI" dirty="0"/>
              <a:t>Students '</a:t>
            </a:r>
            <a:r>
              <a:rPr lang="sv-FI" dirty="0" err="1"/>
              <a:t>individual</a:t>
            </a:r>
            <a:r>
              <a:rPr lang="sv-FI" dirty="0"/>
              <a:t> </a:t>
            </a:r>
            <a:r>
              <a:rPr lang="sv-FI" dirty="0" err="1"/>
              <a:t>differences</a:t>
            </a:r>
            <a:r>
              <a:rPr lang="sv-FI" dirty="0"/>
              <a:t> and </a:t>
            </a:r>
            <a:r>
              <a:rPr lang="sv-FI" dirty="0" err="1"/>
              <a:t>differences</a:t>
            </a:r>
            <a:r>
              <a:rPr lang="sv-FI" dirty="0"/>
              <a:t> in </a:t>
            </a:r>
            <a:r>
              <a:rPr lang="sv-FI" dirty="0" err="1"/>
              <a:t>pupils</a:t>
            </a:r>
            <a:r>
              <a:rPr lang="sv-FI" dirty="0"/>
              <a:t>' </a:t>
            </a:r>
            <a:r>
              <a:rPr lang="sv-FI" dirty="0" err="1"/>
              <a:t>development</a:t>
            </a:r>
            <a:r>
              <a:rPr lang="sv-FI" dirty="0"/>
              <a:t> </a:t>
            </a:r>
            <a:r>
              <a:rPr lang="sv-FI" dirty="0" err="1"/>
              <a:t>should</a:t>
            </a:r>
            <a:r>
              <a:rPr lang="sv-FI" dirty="0"/>
              <a:t> </a:t>
            </a:r>
            <a:r>
              <a:rPr lang="sv-FI" dirty="0" err="1"/>
              <a:t>also</a:t>
            </a:r>
            <a:r>
              <a:rPr lang="sv-FI" dirty="0"/>
              <a:t> be taken </a:t>
            </a:r>
            <a:r>
              <a:rPr lang="sv-FI" dirty="0" err="1"/>
              <a:t>into</a:t>
            </a:r>
            <a:r>
              <a:rPr lang="sv-FI" dirty="0"/>
              <a:t> </a:t>
            </a:r>
            <a:r>
              <a:rPr lang="sv-FI" dirty="0" err="1"/>
              <a:t>account</a:t>
            </a:r>
            <a:r>
              <a:rPr lang="sv-FI" dirty="0"/>
              <a:t> in the choice </a:t>
            </a:r>
            <a:r>
              <a:rPr lang="sv-FI" dirty="0" err="1"/>
              <a:t>of</a:t>
            </a:r>
            <a:r>
              <a:rPr lang="sv-FI" dirty="0"/>
              <a:t> </a:t>
            </a:r>
            <a:r>
              <a:rPr lang="sv-FI" dirty="0" err="1"/>
              <a:t>working</a:t>
            </a:r>
            <a:r>
              <a:rPr lang="sv-FI" dirty="0"/>
              <a:t> </a:t>
            </a:r>
            <a:r>
              <a:rPr lang="sv-FI" dirty="0" err="1"/>
              <a:t>methods</a:t>
            </a:r>
            <a:r>
              <a:rPr lang="sv-FI" dirty="0"/>
              <a:t>. </a:t>
            </a:r>
            <a:r>
              <a:rPr lang="sv-FI" dirty="0" err="1"/>
              <a:t>Through</a:t>
            </a:r>
            <a:r>
              <a:rPr lang="sv-FI" dirty="0"/>
              <a:t> </a:t>
            </a:r>
            <a:r>
              <a:rPr lang="sv-FI" dirty="0" err="1"/>
              <a:t>differentiation</a:t>
            </a:r>
            <a:r>
              <a:rPr lang="sv-FI" dirty="0"/>
              <a:t> the </a:t>
            </a:r>
            <a:r>
              <a:rPr lang="sv-FI" dirty="0" err="1"/>
              <a:t>student's</a:t>
            </a:r>
            <a:r>
              <a:rPr lang="sv-FI" dirty="0"/>
              <a:t> </a:t>
            </a:r>
            <a:r>
              <a:rPr lang="sv-FI" dirty="0" err="1"/>
              <a:t>self-esteem</a:t>
            </a:r>
            <a:r>
              <a:rPr lang="sv-FI" dirty="0"/>
              <a:t> and motivation is supported.</a:t>
            </a:r>
          </a:p>
          <a:p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3912835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77500" lnSpcReduction="20000"/>
          </a:bodyPr>
          <a:lstStyle/>
          <a:p>
            <a:r>
              <a:rPr lang="sv-FI" dirty="0"/>
              <a:t>A versatile and </a:t>
            </a:r>
            <a:r>
              <a:rPr lang="sv-FI" dirty="0" err="1"/>
              <a:t>efficient</a:t>
            </a:r>
            <a:r>
              <a:rPr lang="sv-FI" dirty="0"/>
              <a:t> </a:t>
            </a:r>
            <a:r>
              <a:rPr lang="sv-FI" dirty="0" err="1"/>
              <a:t>use</a:t>
            </a:r>
            <a:r>
              <a:rPr lang="sv-FI" dirty="0"/>
              <a:t> </a:t>
            </a:r>
            <a:r>
              <a:rPr lang="sv-FI" dirty="0" err="1"/>
              <a:t>of</a:t>
            </a:r>
            <a:r>
              <a:rPr lang="sv-FI" dirty="0"/>
              <a:t> information and </a:t>
            </a:r>
            <a:r>
              <a:rPr lang="sv-FI" dirty="0" err="1"/>
              <a:t>communication</a:t>
            </a:r>
            <a:r>
              <a:rPr lang="sv-FI" dirty="0"/>
              <a:t> </a:t>
            </a:r>
            <a:r>
              <a:rPr lang="sv-FI" dirty="0" err="1"/>
              <a:t>technology</a:t>
            </a:r>
            <a:r>
              <a:rPr lang="sv-FI" dirty="0"/>
              <a:t> </a:t>
            </a:r>
            <a:r>
              <a:rPr lang="sv-FI" dirty="0" err="1"/>
              <a:t>increases</a:t>
            </a:r>
            <a:r>
              <a:rPr lang="sv-FI" dirty="0"/>
              <a:t> students' </a:t>
            </a:r>
            <a:r>
              <a:rPr lang="sv-FI" dirty="0" err="1"/>
              <a:t>ability</a:t>
            </a:r>
            <a:r>
              <a:rPr lang="sv-FI" dirty="0"/>
              <a:t> </a:t>
            </a:r>
            <a:r>
              <a:rPr lang="sv-FI" dirty="0" err="1"/>
              <a:t>to</a:t>
            </a:r>
            <a:r>
              <a:rPr lang="sv-FI" dirty="0"/>
              <a:t> </a:t>
            </a:r>
            <a:r>
              <a:rPr lang="sv-FI" dirty="0" err="1"/>
              <a:t>develop</a:t>
            </a:r>
            <a:r>
              <a:rPr lang="sv-FI" dirty="0"/>
              <a:t> </a:t>
            </a:r>
            <a:r>
              <a:rPr lang="sv-FI" dirty="0" err="1"/>
              <a:t>their</a:t>
            </a:r>
            <a:r>
              <a:rPr lang="sv-FI" dirty="0"/>
              <a:t> </a:t>
            </a:r>
            <a:r>
              <a:rPr lang="sv-FI" dirty="0" err="1"/>
              <a:t>work</a:t>
            </a:r>
            <a:r>
              <a:rPr lang="sv-FI" dirty="0"/>
              <a:t> and </a:t>
            </a:r>
            <a:r>
              <a:rPr lang="sv-FI" dirty="0" err="1"/>
              <a:t>ability</a:t>
            </a:r>
            <a:r>
              <a:rPr lang="sv-FI" dirty="0"/>
              <a:t> </a:t>
            </a:r>
            <a:r>
              <a:rPr lang="sv-FI" dirty="0" err="1"/>
              <a:t>to</a:t>
            </a:r>
            <a:r>
              <a:rPr lang="sv-FI" dirty="0"/>
              <a:t> </a:t>
            </a:r>
            <a:r>
              <a:rPr lang="sv-FI" dirty="0" err="1"/>
              <a:t>create</a:t>
            </a:r>
            <a:r>
              <a:rPr lang="sv-FI" dirty="0"/>
              <a:t> </a:t>
            </a:r>
            <a:r>
              <a:rPr lang="sv-FI" dirty="0" err="1"/>
              <a:t>networks</a:t>
            </a:r>
            <a:r>
              <a:rPr lang="sv-FI" dirty="0"/>
              <a:t>.</a:t>
            </a:r>
          </a:p>
          <a:p>
            <a:r>
              <a:rPr lang="sv-FI" dirty="0"/>
              <a:t>It </a:t>
            </a:r>
            <a:r>
              <a:rPr lang="sv-FI" dirty="0" err="1"/>
              <a:t>increases</a:t>
            </a:r>
            <a:r>
              <a:rPr lang="sv-FI" dirty="0"/>
              <a:t> </a:t>
            </a:r>
            <a:r>
              <a:rPr lang="sv-FI" dirty="0" err="1"/>
              <a:t>their</a:t>
            </a:r>
            <a:r>
              <a:rPr lang="sv-FI" dirty="0"/>
              <a:t> </a:t>
            </a:r>
            <a:r>
              <a:rPr lang="sv-FI" dirty="0" err="1"/>
              <a:t>ability</a:t>
            </a:r>
            <a:r>
              <a:rPr lang="sv-FI" dirty="0"/>
              <a:t> </a:t>
            </a:r>
            <a:r>
              <a:rPr lang="sv-FI" dirty="0" err="1"/>
              <a:t>to</a:t>
            </a:r>
            <a:r>
              <a:rPr lang="sv-FI" dirty="0"/>
              <a:t> </a:t>
            </a:r>
            <a:r>
              <a:rPr lang="sv-FI" dirty="0" err="1"/>
              <a:t>search</a:t>
            </a:r>
            <a:r>
              <a:rPr lang="sv-FI" dirty="0"/>
              <a:t>, process and </a:t>
            </a:r>
            <a:r>
              <a:rPr lang="sv-FI" dirty="0" err="1"/>
              <a:t>produce</a:t>
            </a:r>
            <a:r>
              <a:rPr lang="sv-FI" dirty="0"/>
              <a:t> information in a </a:t>
            </a:r>
            <a:r>
              <a:rPr lang="sv-FI" dirty="0" err="1"/>
              <a:t>creative</a:t>
            </a:r>
            <a:r>
              <a:rPr lang="sv-FI" dirty="0"/>
              <a:t>, independent, </a:t>
            </a:r>
            <a:r>
              <a:rPr lang="sv-FI" dirty="0" err="1"/>
              <a:t>interactive</a:t>
            </a:r>
            <a:r>
              <a:rPr lang="sv-FI" dirty="0"/>
              <a:t> and </a:t>
            </a:r>
            <a:r>
              <a:rPr lang="sv-FI" dirty="0" err="1"/>
              <a:t>critical</a:t>
            </a:r>
            <a:r>
              <a:rPr lang="sv-FI" dirty="0"/>
              <a:t> </a:t>
            </a:r>
            <a:r>
              <a:rPr lang="sv-FI" dirty="0" err="1"/>
              <a:t>manner</a:t>
            </a:r>
            <a:r>
              <a:rPr lang="sv-FI" dirty="0"/>
              <a:t>.</a:t>
            </a:r>
          </a:p>
          <a:p>
            <a:r>
              <a:rPr lang="sv-FI" dirty="0"/>
              <a:t>The </a:t>
            </a:r>
            <a:r>
              <a:rPr lang="sv-FI" dirty="0" err="1"/>
              <a:t>teacher</a:t>
            </a:r>
            <a:r>
              <a:rPr lang="sv-FI" dirty="0"/>
              <a:t> </a:t>
            </a:r>
            <a:r>
              <a:rPr lang="sv-FI" dirty="0" err="1"/>
              <a:t>should</a:t>
            </a:r>
            <a:r>
              <a:rPr lang="sv-FI" dirty="0"/>
              <a:t> </a:t>
            </a:r>
            <a:r>
              <a:rPr lang="sv-FI" dirty="0" err="1"/>
              <a:t>choose</a:t>
            </a:r>
            <a:r>
              <a:rPr lang="sv-FI" dirty="0"/>
              <a:t> the </a:t>
            </a:r>
            <a:r>
              <a:rPr lang="sv-FI" dirty="0" err="1"/>
              <a:t>working</a:t>
            </a:r>
            <a:r>
              <a:rPr lang="sv-FI" dirty="0"/>
              <a:t> </a:t>
            </a:r>
            <a:r>
              <a:rPr lang="sv-FI" dirty="0" err="1"/>
              <a:t>methods</a:t>
            </a:r>
            <a:r>
              <a:rPr lang="sv-FI" dirty="0"/>
              <a:t> in </a:t>
            </a:r>
            <a:r>
              <a:rPr lang="sv-FI" dirty="0" err="1"/>
              <a:t>consultation</a:t>
            </a:r>
            <a:r>
              <a:rPr lang="sv-FI" dirty="0"/>
              <a:t> </a:t>
            </a:r>
            <a:r>
              <a:rPr lang="sv-FI" dirty="0" err="1"/>
              <a:t>with</a:t>
            </a:r>
            <a:r>
              <a:rPr lang="sv-FI" dirty="0"/>
              <a:t> the students and </a:t>
            </a:r>
            <a:r>
              <a:rPr lang="sv-FI" dirty="0" err="1"/>
              <a:t>handle</a:t>
            </a:r>
            <a:r>
              <a:rPr lang="sv-FI" dirty="0"/>
              <a:t> </a:t>
            </a:r>
            <a:r>
              <a:rPr lang="sv-FI" dirty="0" err="1"/>
              <a:t>them</a:t>
            </a:r>
            <a:r>
              <a:rPr lang="sv-FI" dirty="0"/>
              <a:t> in </a:t>
            </a:r>
            <a:r>
              <a:rPr lang="sv-FI" dirty="0" err="1"/>
              <a:t>particular</a:t>
            </a:r>
            <a:r>
              <a:rPr lang="sv-FI" dirty="0"/>
              <a:t> in the </a:t>
            </a:r>
            <a:r>
              <a:rPr lang="sv-FI" dirty="0" err="1"/>
              <a:t>use</a:t>
            </a:r>
            <a:r>
              <a:rPr lang="sv-FI" dirty="0"/>
              <a:t> </a:t>
            </a:r>
            <a:r>
              <a:rPr lang="sv-FI" dirty="0" err="1"/>
              <a:t>of</a:t>
            </a:r>
            <a:r>
              <a:rPr lang="sv-FI" dirty="0"/>
              <a:t> new </a:t>
            </a:r>
            <a:r>
              <a:rPr lang="sv-FI" dirty="0" err="1"/>
              <a:t>ways</a:t>
            </a:r>
            <a:r>
              <a:rPr lang="sv-FI" dirty="0"/>
              <a:t> </a:t>
            </a:r>
            <a:r>
              <a:rPr lang="sv-FI" dirty="0" err="1"/>
              <a:t>of</a:t>
            </a:r>
            <a:r>
              <a:rPr lang="sv-FI" dirty="0"/>
              <a:t> </a:t>
            </a:r>
            <a:r>
              <a:rPr lang="sv-FI" dirty="0" err="1"/>
              <a:t>working</a:t>
            </a:r>
            <a:r>
              <a:rPr lang="sv-FI" dirty="0"/>
              <a:t> in order </a:t>
            </a:r>
            <a:r>
              <a:rPr lang="sv-FI" dirty="0" err="1"/>
              <a:t>to</a:t>
            </a:r>
            <a:r>
              <a:rPr lang="sv-FI" dirty="0"/>
              <a:t> </a:t>
            </a:r>
            <a:r>
              <a:rPr lang="sv-FI" dirty="0" err="1"/>
              <a:t>become</a:t>
            </a:r>
            <a:r>
              <a:rPr lang="sv-FI" dirty="0"/>
              <a:t> </a:t>
            </a:r>
            <a:r>
              <a:rPr lang="sv-FI" dirty="0" err="1"/>
              <a:t>more</a:t>
            </a:r>
            <a:r>
              <a:rPr lang="sv-FI" dirty="0"/>
              <a:t> independent and </a:t>
            </a:r>
            <a:r>
              <a:rPr lang="sv-FI" dirty="0" err="1"/>
              <a:t>targeted</a:t>
            </a:r>
            <a:r>
              <a:rPr lang="sv-FI" dirty="0"/>
              <a:t> in </a:t>
            </a:r>
            <a:r>
              <a:rPr lang="sv-FI" dirty="0" err="1"/>
              <a:t>their</a:t>
            </a:r>
            <a:r>
              <a:rPr lang="sv-FI" dirty="0"/>
              <a:t> </a:t>
            </a:r>
            <a:r>
              <a:rPr lang="sv-FI" dirty="0" err="1"/>
              <a:t>way</a:t>
            </a:r>
            <a:r>
              <a:rPr lang="sv-FI" dirty="0"/>
              <a:t> </a:t>
            </a:r>
            <a:r>
              <a:rPr lang="sv-FI" dirty="0" err="1"/>
              <a:t>of</a:t>
            </a:r>
            <a:r>
              <a:rPr lang="sv-FI" dirty="0"/>
              <a:t> </a:t>
            </a:r>
            <a:r>
              <a:rPr lang="sv-FI" dirty="0" err="1"/>
              <a:t>working</a:t>
            </a:r>
            <a:r>
              <a:rPr lang="sv-FI" dirty="0"/>
              <a:t>. </a:t>
            </a:r>
          </a:p>
          <a:p>
            <a:r>
              <a:rPr lang="sv-FI" dirty="0"/>
              <a:t>The </a:t>
            </a:r>
            <a:r>
              <a:rPr lang="sv-FI" dirty="0" err="1"/>
              <a:t>ability</a:t>
            </a:r>
            <a:r>
              <a:rPr lang="sv-FI" dirty="0"/>
              <a:t> </a:t>
            </a:r>
            <a:r>
              <a:rPr lang="sv-FI" dirty="0" err="1"/>
              <a:t>to</a:t>
            </a:r>
            <a:r>
              <a:rPr lang="sv-FI" dirty="0"/>
              <a:t> </a:t>
            </a:r>
            <a:r>
              <a:rPr lang="sv-FI" dirty="0" err="1"/>
              <a:t>learn</a:t>
            </a:r>
            <a:r>
              <a:rPr lang="sv-FI" dirty="0"/>
              <a:t> is best </a:t>
            </a:r>
            <a:r>
              <a:rPr lang="sv-FI" dirty="0" err="1"/>
              <a:t>developed</a:t>
            </a:r>
            <a:r>
              <a:rPr lang="sv-FI" dirty="0"/>
              <a:t> </a:t>
            </a:r>
            <a:r>
              <a:rPr lang="sv-FI" dirty="0" err="1"/>
              <a:t>when</a:t>
            </a:r>
            <a:r>
              <a:rPr lang="sv-FI" dirty="0"/>
              <a:t> the </a:t>
            </a:r>
            <a:r>
              <a:rPr lang="sv-FI" dirty="0" err="1"/>
              <a:t>teacher</a:t>
            </a:r>
            <a:r>
              <a:rPr lang="sv-FI" dirty="0"/>
              <a:t> </a:t>
            </a:r>
            <a:r>
              <a:rPr lang="sv-FI" dirty="0" err="1"/>
              <a:t>also</a:t>
            </a:r>
            <a:r>
              <a:rPr lang="sv-FI" dirty="0"/>
              <a:t> </a:t>
            </a:r>
            <a:r>
              <a:rPr lang="sv-FI" dirty="0" err="1"/>
              <a:t>encourages</a:t>
            </a:r>
            <a:r>
              <a:rPr lang="sv-FI" dirty="0"/>
              <a:t> students </a:t>
            </a:r>
            <a:r>
              <a:rPr lang="sv-FI" dirty="0" err="1"/>
              <a:t>to</a:t>
            </a:r>
            <a:r>
              <a:rPr lang="sv-FI" dirty="0"/>
              <a:t> plan and </a:t>
            </a:r>
            <a:r>
              <a:rPr lang="sv-FI" dirty="0" err="1"/>
              <a:t>evaluate</a:t>
            </a:r>
            <a:r>
              <a:rPr lang="sv-FI" dirty="0"/>
              <a:t> </a:t>
            </a:r>
            <a:r>
              <a:rPr lang="sv-FI" dirty="0" err="1"/>
              <a:t>their</a:t>
            </a:r>
            <a:r>
              <a:rPr lang="sv-FI" dirty="0"/>
              <a:t> </a:t>
            </a:r>
            <a:r>
              <a:rPr lang="sv-FI" dirty="0" err="1"/>
              <a:t>working</a:t>
            </a:r>
            <a:r>
              <a:rPr lang="sv-FI" dirty="0"/>
              <a:t> </a:t>
            </a:r>
            <a:r>
              <a:rPr lang="sv-FI" dirty="0" err="1"/>
              <a:t>methods</a:t>
            </a:r>
            <a:r>
              <a:rPr lang="sv-FI" dirty="0"/>
              <a:t>. It </a:t>
            </a:r>
            <a:r>
              <a:rPr lang="sv-FI" dirty="0" err="1"/>
              <a:t>motivates</a:t>
            </a:r>
            <a:r>
              <a:rPr lang="sv-FI" dirty="0"/>
              <a:t> and </a:t>
            </a:r>
            <a:r>
              <a:rPr lang="sv-FI" dirty="0" err="1"/>
              <a:t>helps</a:t>
            </a:r>
            <a:r>
              <a:rPr lang="sv-FI" dirty="0"/>
              <a:t> students </a:t>
            </a:r>
            <a:r>
              <a:rPr lang="sv-FI" dirty="0" err="1"/>
              <a:t>to</a:t>
            </a:r>
            <a:r>
              <a:rPr lang="sv-FI" dirty="0"/>
              <a:t> </a:t>
            </a:r>
            <a:r>
              <a:rPr lang="sv-FI" dirty="0" err="1"/>
              <a:t>take</a:t>
            </a:r>
            <a:r>
              <a:rPr lang="sv-FI" dirty="0"/>
              <a:t> </a:t>
            </a:r>
            <a:r>
              <a:rPr lang="sv-FI" dirty="0" err="1"/>
              <a:t>responsibility</a:t>
            </a:r>
            <a:r>
              <a:rPr lang="sv-FI" dirty="0"/>
              <a:t> for </a:t>
            </a:r>
            <a:r>
              <a:rPr lang="sv-FI" dirty="0" err="1"/>
              <a:t>learning</a:t>
            </a:r>
            <a:r>
              <a:rPr lang="sv-FI" dirty="0"/>
              <a:t> and </a:t>
            </a:r>
            <a:r>
              <a:rPr lang="sv-FI" dirty="0" err="1"/>
              <a:t>working</a:t>
            </a:r>
            <a:r>
              <a:rPr lang="sv-FI" dirty="0"/>
              <a:t> in the </a:t>
            </a:r>
            <a:r>
              <a:rPr lang="sv-FI" dirty="0" err="1"/>
              <a:t>school</a:t>
            </a:r>
            <a:r>
              <a:rPr lang="sv-FI" dirty="0"/>
              <a:t> </a:t>
            </a:r>
            <a:r>
              <a:rPr lang="sv-FI" dirty="0" err="1"/>
              <a:t>community</a:t>
            </a:r>
            <a:r>
              <a:rPr lang="sv-FI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3380960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</TotalTime>
  <Words>335</Words>
  <Application>Microsoft Office PowerPoint</Application>
  <PresentationFormat>On-screen Show (4:3)</PresentationFormat>
  <Paragraphs>17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Office-tema</vt:lpstr>
      <vt:lpstr>Activating teaching methods according to the curriculum 2016</vt:lpstr>
      <vt:lpstr>SEARCH - PROCESS – ANALYZE – PRESENT – APPLY – COMBINE – ASSESS CREATE INFORMATION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Activating teaching methods according to the curriculum 2016</dc:title>
  <dc:creator>Kari Rönnqvist</dc:creator>
  <cp:lastModifiedBy>Mara</cp:lastModifiedBy>
  <cp:revision>6</cp:revision>
  <dcterms:created xsi:type="dcterms:W3CDTF">2017-11-09T12:09:37Z</dcterms:created>
  <dcterms:modified xsi:type="dcterms:W3CDTF">2017-12-09T11:50:54Z</dcterms:modified>
</cp:coreProperties>
</file>