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787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2944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7993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047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8630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615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560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3146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2371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5951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0434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69DB-4818-4D87-A59A-712C76DDD2AC}" type="datetimeFigureOut">
              <a:rPr lang="sv-FI" smtClean="0"/>
              <a:pPr/>
              <a:t>09-12-2017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F460-A9FD-4077-846A-C3DE5E332263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38065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FI" b="1" u="sng" dirty="0" err="1"/>
              <a:t>Activating</a:t>
            </a:r>
            <a:r>
              <a:rPr lang="sv-FI" b="1" u="sng" dirty="0"/>
              <a:t> </a:t>
            </a:r>
            <a:r>
              <a:rPr lang="sv-FI" b="1" u="sng" dirty="0" err="1"/>
              <a:t>teaching</a:t>
            </a:r>
            <a:r>
              <a:rPr lang="sv-FI" b="1" u="sng" dirty="0"/>
              <a:t> </a:t>
            </a:r>
            <a:r>
              <a:rPr lang="sv-FI" b="1" u="sng" dirty="0" err="1"/>
              <a:t>methods</a:t>
            </a:r>
            <a:r>
              <a:rPr lang="sv-FI" b="1" u="sng" dirty="0"/>
              <a:t> </a:t>
            </a:r>
            <a:r>
              <a:rPr lang="sv-FI" b="1" u="sng" dirty="0" err="1"/>
              <a:t>according</a:t>
            </a:r>
            <a:r>
              <a:rPr lang="sv-FI" b="1" u="sng" dirty="0"/>
              <a:t> </a:t>
            </a:r>
            <a:r>
              <a:rPr lang="sv-FI" b="1" u="sng" dirty="0" err="1"/>
              <a:t>to</a:t>
            </a:r>
            <a:r>
              <a:rPr lang="sv-FI" b="1" u="sng" dirty="0"/>
              <a:t> the curriculum 2016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424936" cy="432048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sv-FI" dirty="0"/>
              <a:t>The starting </a:t>
            </a:r>
            <a:r>
              <a:rPr lang="sv-FI" dirty="0" err="1"/>
              <a:t>point</a:t>
            </a:r>
            <a:r>
              <a:rPr lang="sv-FI" dirty="0"/>
              <a:t> for the choice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is the </a:t>
            </a:r>
            <a:r>
              <a:rPr lang="sv-FI" dirty="0" err="1"/>
              <a:t>goals</a:t>
            </a:r>
            <a:r>
              <a:rPr lang="sv-FI" dirty="0"/>
              <a:t> set for the </a:t>
            </a:r>
            <a:r>
              <a:rPr lang="sv-FI" dirty="0" err="1"/>
              <a:t>teaching</a:t>
            </a:r>
            <a:r>
              <a:rPr lang="sv-FI" dirty="0"/>
              <a:t> as </a:t>
            </a:r>
            <a:r>
              <a:rPr lang="sv-FI" dirty="0" err="1"/>
              <a:t>well</a:t>
            </a:r>
            <a:r>
              <a:rPr lang="sv-FI" dirty="0"/>
              <a:t> as the </a:t>
            </a:r>
            <a:r>
              <a:rPr lang="sv-FI" dirty="0" err="1"/>
              <a:t>pupils</a:t>
            </a:r>
            <a:r>
              <a:rPr lang="sv-FI" dirty="0"/>
              <a:t>' </a:t>
            </a:r>
            <a:r>
              <a:rPr lang="sv-FI" dirty="0" err="1"/>
              <a:t>needs</a:t>
            </a:r>
            <a:r>
              <a:rPr lang="sv-FI" dirty="0"/>
              <a:t>, </a:t>
            </a:r>
            <a:r>
              <a:rPr lang="sv-FI" dirty="0" err="1"/>
              <a:t>conditions</a:t>
            </a:r>
            <a:r>
              <a:rPr lang="sv-FI" dirty="0"/>
              <a:t> and interests.</a:t>
            </a:r>
          </a:p>
          <a:p>
            <a:pPr lvl="0" algn="l"/>
            <a:endParaRPr lang="sv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</a:t>
            </a:r>
            <a:r>
              <a:rPr lang="sv-FI" dirty="0" err="1"/>
              <a:t>suitable</a:t>
            </a:r>
            <a:r>
              <a:rPr lang="sv-FI" dirty="0"/>
              <a:t> for different </a:t>
            </a:r>
            <a:r>
              <a:rPr lang="sv-FI" dirty="0" err="1"/>
              <a:t>ages</a:t>
            </a:r>
            <a:r>
              <a:rPr lang="sv-FI" dirty="0"/>
              <a:t> and different </a:t>
            </a:r>
            <a:r>
              <a:rPr lang="sv-FI" dirty="0" err="1"/>
              <a:t>teaching</a:t>
            </a:r>
            <a:r>
              <a:rPr lang="sv-FI" dirty="0"/>
              <a:t> and </a:t>
            </a:r>
            <a:r>
              <a:rPr lang="sv-FI" dirty="0" err="1"/>
              <a:t>learning</a:t>
            </a:r>
            <a:r>
              <a:rPr lang="sv-FI" dirty="0"/>
              <a:t> situations </a:t>
            </a:r>
            <a:r>
              <a:rPr lang="sv-FI" dirty="0" err="1"/>
              <a:t>should</a:t>
            </a:r>
            <a:r>
              <a:rPr lang="sv-FI" dirty="0"/>
              <a:t> be </a:t>
            </a:r>
            <a:r>
              <a:rPr lang="sv-FI" dirty="0" err="1"/>
              <a:t>used</a:t>
            </a:r>
            <a:r>
              <a:rPr lang="sv-FI" dirty="0"/>
              <a:t> in </a:t>
            </a:r>
            <a:r>
              <a:rPr lang="sv-FI" dirty="0" err="1"/>
              <a:t>teaching</a:t>
            </a:r>
            <a:endParaRPr lang="sv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 err="1"/>
              <a:t>Important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identify</a:t>
            </a:r>
            <a:r>
              <a:rPr lang="sv-FI" dirty="0"/>
              <a:t> and </a:t>
            </a:r>
            <a:r>
              <a:rPr lang="sv-FI" dirty="0" err="1"/>
              <a:t>change</a:t>
            </a:r>
            <a:r>
              <a:rPr lang="sv-FI" dirty="0"/>
              <a:t> gender-</a:t>
            </a:r>
            <a:r>
              <a:rPr lang="sv-FI" dirty="0" err="1"/>
              <a:t>based</a:t>
            </a:r>
            <a:r>
              <a:rPr lang="sv-FI" dirty="0"/>
              <a:t> </a:t>
            </a:r>
            <a:r>
              <a:rPr lang="sv-FI" dirty="0" err="1"/>
              <a:t>attitudes</a:t>
            </a:r>
            <a:r>
              <a:rPr lang="sv-FI" dirty="0"/>
              <a:t> and </a:t>
            </a:r>
            <a:r>
              <a:rPr lang="sv-FI" dirty="0" err="1"/>
              <a:t>practices</a:t>
            </a:r>
            <a:endParaRPr lang="sv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 err="1"/>
              <a:t>Experience-based</a:t>
            </a:r>
            <a:r>
              <a:rPr lang="sv-FI" dirty="0"/>
              <a:t> and </a:t>
            </a:r>
            <a:r>
              <a:rPr lang="sv-FI" dirty="0" err="1"/>
              <a:t>activating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as </a:t>
            </a:r>
            <a:r>
              <a:rPr lang="sv-FI" dirty="0" err="1"/>
              <a:t>well</a:t>
            </a:r>
            <a:r>
              <a:rPr lang="sv-FI" dirty="0"/>
              <a:t> as </a:t>
            </a:r>
            <a:r>
              <a:rPr lang="sv-FI" dirty="0" err="1"/>
              <a:t>movement</a:t>
            </a:r>
            <a:r>
              <a:rPr lang="sv-FI" dirty="0"/>
              <a:t> and the </a:t>
            </a:r>
            <a:r>
              <a:rPr lang="sv-FI" dirty="0" err="1"/>
              <a:t>use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different </a:t>
            </a:r>
            <a:r>
              <a:rPr lang="sv-FI" dirty="0" err="1"/>
              <a:t>senses</a:t>
            </a:r>
            <a:r>
              <a:rPr lang="sv-FI" dirty="0"/>
              <a:t> </a:t>
            </a:r>
            <a:r>
              <a:rPr lang="sv-FI" dirty="0" err="1"/>
              <a:t>enrich</a:t>
            </a:r>
            <a:r>
              <a:rPr lang="sv-FI" dirty="0"/>
              <a:t> </a:t>
            </a:r>
            <a:r>
              <a:rPr lang="sv-FI" dirty="0" err="1"/>
              <a:t>learning</a:t>
            </a:r>
            <a:r>
              <a:rPr lang="sv-FI" dirty="0"/>
              <a:t> and </a:t>
            </a:r>
            <a:r>
              <a:rPr lang="sv-FI" dirty="0" err="1"/>
              <a:t>strengthen</a:t>
            </a:r>
            <a:r>
              <a:rPr lang="sv-FI" dirty="0"/>
              <a:t> motivation.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 err="1"/>
              <a:t>Also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</a:t>
            </a:r>
            <a:r>
              <a:rPr lang="sv-FI" dirty="0" err="1"/>
              <a:t>that</a:t>
            </a:r>
            <a:r>
              <a:rPr lang="sv-FI" dirty="0"/>
              <a:t> support </a:t>
            </a:r>
            <a:r>
              <a:rPr lang="sv-FI" dirty="0" err="1"/>
              <a:t>self-regulation</a:t>
            </a:r>
            <a:r>
              <a:rPr lang="sv-FI" dirty="0"/>
              <a:t> and the feeling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belonging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the </a:t>
            </a:r>
            <a:r>
              <a:rPr lang="sv-FI" dirty="0" err="1"/>
              <a:t>group</a:t>
            </a:r>
            <a:r>
              <a:rPr lang="sv-FI" dirty="0"/>
              <a:t> </a:t>
            </a:r>
            <a:r>
              <a:rPr lang="sv-FI" dirty="0" err="1"/>
              <a:t>strengthen</a:t>
            </a:r>
            <a:r>
              <a:rPr lang="sv-FI" dirty="0"/>
              <a:t> motivation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/>
              <a:t>Drama and </a:t>
            </a:r>
            <a:r>
              <a:rPr lang="sv-FI" dirty="0" err="1"/>
              <a:t>other</a:t>
            </a:r>
            <a:r>
              <a:rPr lang="sv-FI" dirty="0"/>
              <a:t> artistic forms </a:t>
            </a:r>
            <a:r>
              <a:rPr lang="sv-FI" dirty="0" err="1"/>
              <a:t>of</a:t>
            </a:r>
            <a:r>
              <a:rPr lang="sv-FI" dirty="0"/>
              <a:t> expression </a:t>
            </a:r>
            <a:r>
              <a:rPr lang="sv-FI" dirty="0" err="1"/>
              <a:t>help</a:t>
            </a:r>
            <a:r>
              <a:rPr lang="sv-FI" dirty="0"/>
              <a:t> students </a:t>
            </a:r>
            <a:r>
              <a:rPr lang="sv-FI" dirty="0" err="1"/>
              <a:t>to</a:t>
            </a:r>
            <a:r>
              <a:rPr lang="sv-FI" dirty="0"/>
              <a:t> get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know</a:t>
            </a:r>
            <a:r>
              <a:rPr lang="sv-FI" dirty="0"/>
              <a:t> </a:t>
            </a:r>
            <a:r>
              <a:rPr lang="sv-FI" dirty="0" err="1"/>
              <a:t>themselves</a:t>
            </a:r>
            <a:r>
              <a:rPr lang="sv-FI" dirty="0"/>
              <a:t> and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develop</a:t>
            </a:r>
            <a:r>
              <a:rPr lang="sv-FI" dirty="0"/>
              <a:t> </a:t>
            </a:r>
            <a:r>
              <a:rPr lang="sv-FI" dirty="0" err="1"/>
              <a:t>into</a:t>
            </a:r>
            <a:r>
              <a:rPr lang="sv-FI" dirty="0"/>
              <a:t> </a:t>
            </a:r>
            <a:r>
              <a:rPr lang="sv-FI" dirty="0" err="1"/>
              <a:t>creative</a:t>
            </a:r>
            <a:r>
              <a:rPr lang="sv-FI" dirty="0"/>
              <a:t> </a:t>
            </a:r>
            <a:r>
              <a:rPr lang="sv-FI" dirty="0" err="1"/>
              <a:t>people</a:t>
            </a:r>
            <a:r>
              <a:rPr lang="sv-FI" dirty="0"/>
              <a:t> </a:t>
            </a:r>
            <a:r>
              <a:rPr lang="sv-FI" dirty="0" err="1"/>
              <a:t>with</a:t>
            </a:r>
            <a:r>
              <a:rPr lang="sv-FI" dirty="0"/>
              <a:t> </a:t>
            </a:r>
            <a:r>
              <a:rPr lang="sv-FI" dirty="0" err="1"/>
              <a:t>healthy</a:t>
            </a:r>
            <a:r>
              <a:rPr lang="sv-FI" dirty="0"/>
              <a:t> </a:t>
            </a:r>
            <a:r>
              <a:rPr lang="sv-FI" dirty="0" err="1"/>
              <a:t>self-esteem</a:t>
            </a:r>
            <a:endParaRPr lang="sv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 err="1"/>
              <a:t>Through</a:t>
            </a:r>
            <a:r>
              <a:rPr lang="sv-FI" dirty="0"/>
              <a:t> the choice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</a:t>
            </a:r>
            <a:r>
              <a:rPr lang="sv-FI" dirty="0" err="1"/>
              <a:t>one</a:t>
            </a:r>
            <a:r>
              <a:rPr lang="sv-FI" dirty="0"/>
              <a:t> </a:t>
            </a:r>
            <a:r>
              <a:rPr lang="sv-FI" dirty="0" err="1"/>
              <a:t>can</a:t>
            </a:r>
            <a:r>
              <a:rPr lang="sv-FI" dirty="0"/>
              <a:t> </a:t>
            </a:r>
            <a:r>
              <a:rPr lang="sv-FI" dirty="0" err="1"/>
              <a:t>also</a:t>
            </a:r>
            <a:r>
              <a:rPr lang="sv-FI" dirty="0"/>
              <a:t> support </a:t>
            </a:r>
            <a:r>
              <a:rPr lang="sv-FI" dirty="0" err="1"/>
              <a:t>collaborative</a:t>
            </a:r>
            <a:r>
              <a:rPr lang="sv-FI" dirty="0"/>
              <a:t> </a:t>
            </a:r>
            <a:r>
              <a:rPr lang="sv-FI" dirty="0" err="1"/>
              <a:t>learning</a:t>
            </a:r>
            <a:r>
              <a:rPr lang="sv-FI" dirty="0"/>
              <a:t>, </a:t>
            </a:r>
            <a:r>
              <a:rPr lang="sv-FI" dirty="0" err="1"/>
              <a:t>where</a:t>
            </a:r>
            <a:r>
              <a:rPr lang="sv-FI" dirty="0"/>
              <a:t> </a:t>
            </a:r>
            <a:r>
              <a:rPr lang="sv-FI" dirty="0" err="1"/>
              <a:t>knowledge</a:t>
            </a:r>
            <a:r>
              <a:rPr lang="sv-FI" dirty="0"/>
              <a:t> and </a:t>
            </a:r>
            <a:r>
              <a:rPr lang="sv-FI" dirty="0" err="1"/>
              <a:t>understanding</a:t>
            </a:r>
            <a:r>
              <a:rPr lang="sv-FI" dirty="0"/>
              <a:t> </a:t>
            </a:r>
            <a:r>
              <a:rPr lang="sv-FI" dirty="0" err="1"/>
              <a:t>are</a:t>
            </a:r>
            <a:r>
              <a:rPr lang="sv-FI" dirty="0"/>
              <a:t> </a:t>
            </a:r>
            <a:r>
              <a:rPr lang="sv-FI" dirty="0" err="1"/>
              <a:t>built</a:t>
            </a:r>
            <a:r>
              <a:rPr lang="sv-FI" dirty="0"/>
              <a:t> </a:t>
            </a:r>
            <a:r>
              <a:rPr lang="sv-FI" dirty="0" err="1"/>
              <a:t>up</a:t>
            </a:r>
            <a:r>
              <a:rPr lang="sv-FI" dirty="0"/>
              <a:t> </a:t>
            </a:r>
            <a:r>
              <a:rPr lang="sv-FI" dirty="0" err="1"/>
              <a:t>through</a:t>
            </a:r>
            <a:r>
              <a:rPr lang="sv-FI" dirty="0"/>
              <a:t> interaction </a:t>
            </a:r>
            <a:r>
              <a:rPr lang="sv-FI" dirty="0" err="1"/>
              <a:t>with</a:t>
            </a:r>
            <a:r>
              <a:rPr lang="sv-FI" dirty="0"/>
              <a:t> </a:t>
            </a:r>
            <a:r>
              <a:rPr lang="sv-FI" dirty="0" err="1"/>
              <a:t>others</a:t>
            </a:r>
            <a:endParaRPr lang="sv-FI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sv-FI" dirty="0"/>
              <a:t>Students </a:t>
            </a:r>
            <a:r>
              <a:rPr lang="sv-FI" dirty="0" err="1"/>
              <a:t>can</a:t>
            </a:r>
            <a:r>
              <a:rPr lang="sv-FI" dirty="0"/>
              <a:t> </a:t>
            </a:r>
            <a:r>
              <a:rPr lang="sv-FI" dirty="0" err="1"/>
              <a:t>act</a:t>
            </a:r>
            <a:r>
              <a:rPr lang="sv-FI" dirty="0"/>
              <a:t> in different </a:t>
            </a:r>
            <a:r>
              <a:rPr lang="sv-FI" dirty="0" err="1"/>
              <a:t>roles</a:t>
            </a:r>
            <a:r>
              <a:rPr lang="sv-FI" dirty="0"/>
              <a:t>, </a:t>
            </a:r>
            <a:r>
              <a:rPr lang="sv-FI" dirty="0" err="1"/>
              <a:t>share</a:t>
            </a:r>
            <a:r>
              <a:rPr lang="sv-FI" dirty="0"/>
              <a:t> tasks </a:t>
            </a:r>
            <a:r>
              <a:rPr lang="sv-FI" dirty="0" err="1"/>
              <a:t>with</a:t>
            </a:r>
            <a:r>
              <a:rPr lang="sv-FI" dirty="0"/>
              <a:t> </a:t>
            </a:r>
            <a:r>
              <a:rPr lang="sv-FI" dirty="0" err="1"/>
              <a:t>each</a:t>
            </a:r>
            <a:r>
              <a:rPr lang="sv-FI" dirty="0"/>
              <a:t> </a:t>
            </a:r>
            <a:r>
              <a:rPr lang="sv-FI" dirty="0" err="1"/>
              <a:t>other</a:t>
            </a:r>
            <a:r>
              <a:rPr lang="sv-FI" dirty="0"/>
              <a:t> and </a:t>
            </a:r>
            <a:r>
              <a:rPr lang="sv-FI" dirty="0" err="1"/>
              <a:t>take</a:t>
            </a:r>
            <a:r>
              <a:rPr lang="sv-FI" dirty="0"/>
              <a:t> </a:t>
            </a:r>
            <a:r>
              <a:rPr lang="sv-FI" dirty="0" err="1"/>
              <a:t>responsibility</a:t>
            </a:r>
            <a:r>
              <a:rPr lang="sv-FI" dirty="0"/>
              <a:t> for </a:t>
            </a:r>
            <a:r>
              <a:rPr lang="sv-FI" dirty="0" err="1"/>
              <a:t>both</a:t>
            </a:r>
            <a:r>
              <a:rPr lang="sv-FI" dirty="0"/>
              <a:t> </a:t>
            </a:r>
            <a:r>
              <a:rPr lang="sv-FI" dirty="0" err="1"/>
              <a:t>individual</a:t>
            </a:r>
            <a:r>
              <a:rPr lang="sv-FI" dirty="0"/>
              <a:t> and </a:t>
            </a:r>
            <a:r>
              <a:rPr lang="sv-FI" dirty="0" err="1"/>
              <a:t>shared</a:t>
            </a:r>
            <a:r>
              <a:rPr lang="sv-FI" dirty="0"/>
              <a:t> </a:t>
            </a:r>
            <a:r>
              <a:rPr lang="sv-FI" dirty="0" err="1"/>
              <a:t>goals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146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sv-FI" dirty="0"/>
              <a:t>SEARCH - PROCESS – ANALYZE – PRESENT – APPLY – COMBINE – ASSESS CREATE 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dirty="0" err="1"/>
              <a:t>Investigative</a:t>
            </a:r>
            <a:r>
              <a:rPr lang="sv-FI" dirty="0"/>
              <a:t> and problem-</a:t>
            </a:r>
            <a:r>
              <a:rPr lang="sv-FI" dirty="0" err="1"/>
              <a:t>based</a:t>
            </a:r>
            <a:r>
              <a:rPr lang="sv-FI" dirty="0"/>
              <a:t> </a:t>
            </a:r>
            <a:r>
              <a:rPr lang="sv-FI" dirty="0" err="1"/>
              <a:t>work</a:t>
            </a:r>
            <a:r>
              <a:rPr lang="sv-FI" dirty="0"/>
              <a:t>, play, </a:t>
            </a:r>
            <a:r>
              <a:rPr lang="sv-FI" dirty="0" err="1"/>
              <a:t>use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imagination</a:t>
            </a:r>
            <a:r>
              <a:rPr lang="sv-FI" dirty="0"/>
              <a:t> and artistic </a:t>
            </a:r>
            <a:r>
              <a:rPr lang="sv-FI" dirty="0" err="1"/>
              <a:t>activity</a:t>
            </a:r>
            <a:r>
              <a:rPr lang="sv-FI" dirty="0"/>
              <a:t> </a:t>
            </a:r>
            <a:r>
              <a:rPr lang="sv-FI" dirty="0" err="1"/>
              <a:t>develops</a:t>
            </a:r>
            <a:r>
              <a:rPr lang="sv-FI" dirty="0"/>
              <a:t> abstract and </a:t>
            </a:r>
            <a:r>
              <a:rPr lang="sv-FI" dirty="0" err="1"/>
              <a:t>methodological</a:t>
            </a:r>
            <a:r>
              <a:rPr lang="sv-FI" dirty="0"/>
              <a:t> </a:t>
            </a:r>
            <a:r>
              <a:rPr lang="sv-FI" dirty="0" err="1"/>
              <a:t>knowledge</a:t>
            </a:r>
            <a:r>
              <a:rPr lang="sv-FI" dirty="0"/>
              <a:t>, </a:t>
            </a:r>
            <a:r>
              <a:rPr lang="sv-FI" dirty="0" err="1"/>
              <a:t>critical</a:t>
            </a:r>
            <a:r>
              <a:rPr lang="sv-FI" dirty="0"/>
              <a:t> and </a:t>
            </a:r>
            <a:r>
              <a:rPr lang="sv-FI" dirty="0" err="1"/>
              <a:t>creative</a:t>
            </a:r>
            <a:r>
              <a:rPr lang="sv-FI" dirty="0"/>
              <a:t> </a:t>
            </a:r>
            <a:r>
              <a:rPr lang="sv-FI" dirty="0" err="1"/>
              <a:t>thinking</a:t>
            </a:r>
            <a:r>
              <a:rPr lang="sv-FI" dirty="0"/>
              <a:t> and </a:t>
            </a:r>
            <a:r>
              <a:rPr lang="sv-FI" dirty="0" err="1"/>
              <a:t>ability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apply</a:t>
            </a:r>
            <a:r>
              <a:rPr lang="sv-FI" dirty="0"/>
              <a:t> </a:t>
            </a:r>
            <a:r>
              <a:rPr lang="sv-FI" dirty="0" err="1"/>
              <a:t>their</a:t>
            </a:r>
            <a:r>
              <a:rPr lang="sv-FI" dirty="0"/>
              <a:t> </a:t>
            </a:r>
            <a:r>
              <a:rPr lang="sv-FI" dirty="0" err="1"/>
              <a:t>knowledge</a:t>
            </a:r>
            <a:r>
              <a:rPr lang="sv-FI" dirty="0"/>
              <a:t>.</a:t>
            </a:r>
            <a:br>
              <a:rPr lang="sv-FI" dirty="0"/>
            </a:br>
            <a:endParaRPr lang="sv-FI" dirty="0"/>
          </a:p>
          <a:p>
            <a:pPr marL="0" indent="0">
              <a:buNone/>
            </a:pPr>
            <a:r>
              <a:rPr lang="sv-FI" dirty="0"/>
              <a:t>Students '</a:t>
            </a:r>
            <a:r>
              <a:rPr lang="sv-FI" dirty="0" err="1"/>
              <a:t>individual</a:t>
            </a:r>
            <a:r>
              <a:rPr lang="sv-FI" dirty="0"/>
              <a:t> </a:t>
            </a:r>
            <a:r>
              <a:rPr lang="sv-FI" dirty="0" err="1"/>
              <a:t>differences</a:t>
            </a:r>
            <a:r>
              <a:rPr lang="sv-FI" dirty="0"/>
              <a:t> and </a:t>
            </a:r>
            <a:r>
              <a:rPr lang="sv-FI" dirty="0" err="1"/>
              <a:t>differences</a:t>
            </a:r>
            <a:r>
              <a:rPr lang="sv-FI" dirty="0"/>
              <a:t> in </a:t>
            </a:r>
            <a:r>
              <a:rPr lang="sv-FI" dirty="0" err="1"/>
              <a:t>pupils</a:t>
            </a:r>
            <a:r>
              <a:rPr lang="sv-FI" dirty="0"/>
              <a:t>' </a:t>
            </a:r>
            <a:r>
              <a:rPr lang="sv-FI" dirty="0" err="1"/>
              <a:t>development</a:t>
            </a:r>
            <a:r>
              <a:rPr lang="sv-FI" dirty="0"/>
              <a:t> </a:t>
            </a:r>
            <a:r>
              <a:rPr lang="sv-FI" dirty="0" err="1"/>
              <a:t>should</a:t>
            </a:r>
            <a:r>
              <a:rPr lang="sv-FI" dirty="0"/>
              <a:t> </a:t>
            </a:r>
            <a:r>
              <a:rPr lang="sv-FI" dirty="0" err="1"/>
              <a:t>also</a:t>
            </a:r>
            <a:r>
              <a:rPr lang="sv-FI" dirty="0"/>
              <a:t> be taken </a:t>
            </a:r>
            <a:r>
              <a:rPr lang="sv-FI" dirty="0" err="1"/>
              <a:t>into</a:t>
            </a:r>
            <a:r>
              <a:rPr lang="sv-FI" dirty="0"/>
              <a:t> </a:t>
            </a:r>
            <a:r>
              <a:rPr lang="sv-FI" dirty="0" err="1"/>
              <a:t>account</a:t>
            </a:r>
            <a:r>
              <a:rPr lang="sv-FI" dirty="0"/>
              <a:t> in the choice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. </a:t>
            </a:r>
            <a:r>
              <a:rPr lang="sv-FI" dirty="0" err="1"/>
              <a:t>Through</a:t>
            </a:r>
            <a:r>
              <a:rPr lang="sv-FI" dirty="0"/>
              <a:t> </a:t>
            </a:r>
            <a:r>
              <a:rPr lang="sv-FI" dirty="0" err="1"/>
              <a:t>differentiation</a:t>
            </a:r>
            <a:r>
              <a:rPr lang="sv-FI" dirty="0"/>
              <a:t> the </a:t>
            </a:r>
            <a:r>
              <a:rPr lang="sv-FI" dirty="0" err="1"/>
              <a:t>student's</a:t>
            </a:r>
            <a:r>
              <a:rPr lang="sv-FI" dirty="0"/>
              <a:t> </a:t>
            </a:r>
            <a:r>
              <a:rPr lang="sv-FI" dirty="0" err="1"/>
              <a:t>self-esteem</a:t>
            </a:r>
            <a:r>
              <a:rPr lang="sv-FI" dirty="0"/>
              <a:t> and motivation is supported.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128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sv-FI" dirty="0"/>
              <a:t>A versatile and </a:t>
            </a:r>
            <a:r>
              <a:rPr lang="sv-FI" dirty="0" err="1"/>
              <a:t>efficient</a:t>
            </a:r>
            <a:r>
              <a:rPr lang="sv-FI" dirty="0"/>
              <a:t> </a:t>
            </a:r>
            <a:r>
              <a:rPr lang="sv-FI" dirty="0" err="1"/>
              <a:t>use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information and </a:t>
            </a:r>
            <a:r>
              <a:rPr lang="sv-FI" dirty="0" err="1"/>
              <a:t>communication</a:t>
            </a:r>
            <a:r>
              <a:rPr lang="sv-FI" dirty="0"/>
              <a:t> </a:t>
            </a:r>
            <a:r>
              <a:rPr lang="sv-FI" dirty="0" err="1"/>
              <a:t>technology</a:t>
            </a:r>
            <a:r>
              <a:rPr lang="sv-FI" dirty="0"/>
              <a:t> </a:t>
            </a:r>
            <a:r>
              <a:rPr lang="sv-FI" dirty="0" err="1"/>
              <a:t>increases</a:t>
            </a:r>
            <a:r>
              <a:rPr lang="sv-FI" dirty="0"/>
              <a:t> students' </a:t>
            </a:r>
            <a:r>
              <a:rPr lang="sv-FI" dirty="0" err="1"/>
              <a:t>ability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develop</a:t>
            </a:r>
            <a:r>
              <a:rPr lang="sv-FI" dirty="0"/>
              <a:t> </a:t>
            </a:r>
            <a:r>
              <a:rPr lang="sv-FI" dirty="0" err="1"/>
              <a:t>their</a:t>
            </a:r>
            <a:r>
              <a:rPr lang="sv-FI" dirty="0"/>
              <a:t> </a:t>
            </a:r>
            <a:r>
              <a:rPr lang="sv-FI" dirty="0" err="1"/>
              <a:t>work</a:t>
            </a:r>
            <a:r>
              <a:rPr lang="sv-FI" dirty="0"/>
              <a:t> and </a:t>
            </a:r>
            <a:r>
              <a:rPr lang="sv-FI" dirty="0" err="1"/>
              <a:t>ability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create</a:t>
            </a:r>
            <a:r>
              <a:rPr lang="sv-FI" dirty="0"/>
              <a:t> </a:t>
            </a:r>
            <a:r>
              <a:rPr lang="sv-FI" dirty="0" err="1"/>
              <a:t>networks</a:t>
            </a:r>
            <a:r>
              <a:rPr lang="sv-FI" dirty="0"/>
              <a:t>.</a:t>
            </a:r>
          </a:p>
          <a:p>
            <a:r>
              <a:rPr lang="sv-FI" dirty="0"/>
              <a:t>It </a:t>
            </a:r>
            <a:r>
              <a:rPr lang="sv-FI" dirty="0" err="1"/>
              <a:t>increases</a:t>
            </a:r>
            <a:r>
              <a:rPr lang="sv-FI" dirty="0"/>
              <a:t> </a:t>
            </a:r>
            <a:r>
              <a:rPr lang="sv-FI" dirty="0" err="1"/>
              <a:t>their</a:t>
            </a:r>
            <a:r>
              <a:rPr lang="sv-FI" dirty="0"/>
              <a:t> </a:t>
            </a:r>
            <a:r>
              <a:rPr lang="sv-FI" dirty="0" err="1"/>
              <a:t>ability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search</a:t>
            </a:r>
            <a:r>
              <a:rPr lang="sv-FI" dirty="0"/>
              <a:t>, process and </a:t>
            </a:r>
            <a:r>
              <a:rPr lang="sv-FI" dirty="0" err="1"/>
              <a:t>produce</a:t>
            </a:r>
            <a:r>
              <a:rPr lang="sv-FI" dirty="0"/>
              <a:t> information in a </a:t>
            </a:r>
            <a:r>
              <a:rPr lang="sv-FI" dirty="0" err="1"/>
              <a:t>creative</a:t>
            </a:r>
            <a:r>
              <a:rPr lang="sv-FI" dirty="0"/>
              <a:t>, independent, </a:t>
            </a:r>
            <a:r>
              <a:rPr lang="sv-FI" dirty="0" err="1"/>
              <a:t>interactive</a:t>
            </a:r>
            <a:r>
              <a:rPr lang="sv-FI" dirty="0"/>
              <a:t> and </a:t>
            </a:r>
            <a:r>
              <a:rPr lang="sv-FI" dirty="0" err="1"/>
              <a:t>critical</a:t>
            </a:r>
            <a:r>
              <a:rPr lang="sv-FI" dirty="0"/>
              <a:t> </a:t>
            </a:r>
            <a:r>
              <a:rPr lang="sv-FI" dirty="0" err="1"/>
              <a:t>manner</a:t>
            </a:r>
            <a:r>
              <a:rPr lang="sv-FI" dirty="0"/>
              <a:t>.</a:t>
            </a:r>
          </a:p>
          <a:p>
            <a:r>
              <a:rPr lang="sv-FI" dirty="0"/>
              <a:t>The </a:t>
            </a:r>
            <a:r>
              <a:rPr lang="sv-FI" dirty="0" err="1"/>
              <a:t>teacher</a:t>
            </a:r>
            <a:r>
              <a:rPr lang="sv-FI" dirty="0"/>
              <a:t> </a:t>
            </a:r>
            <a:r>
              <a:rPr lang="sv-FI" dirty="0" err="1"/>
              <a:t>should</a:t>
            </a:r>
            <a:r>
              <a:rPr lang="sv-FI" dirty="0"/>
              <a:t> </a:t>
            </a:r>
            <a:r>
              <a:rPr lang="sv-FI" dirty="0" err="1"/>
              <a:t>choose</a:t>
            </a:r>
            <a:r>
              <a:rPr lang="sv-FI" dirty="0"/>
              <a:t> the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 in </a:t>
            </a:r>
            <a:r>
              <a:rPr lang="sv-FI" dirty="0" err="1"/>
              <a:t>consultation</a:t>
            </a:r>
            <a:r>
              <a:rPr lang="sv-FI" dirty="0"/>
              <a:t> </a:t>
            </a:r>
            <a:r>
              <a:rPr lang="sv-FI" dirty="0" err="1"/>
              <a:t>with</a:t>
            </a:r>
            <a:r>
              <a:rPr lang="sv-FI" dirty="0"/>
              <a:t> the students and </a:t>
            </a:r>
            <a:r>
              <a:rPr lang="sv-FI" dirty="0" err="1"/>
              <a:t>handle</a:t>
            </a:r>
            <a:r>
              <a:rPr lang="sv-FI" dirty="0"/>
              <a:t> </a:t>
            </a:r>
            <a:r>
              <a:rPr lang="sv-FI" dirty="0" err="1"/>
              <a:t>them</a:t>
            </a:r>
            <a:r>
              <a:rPr lang="sv-FI" dirty="0"/>
              <a:t> in </a:t>
            </a:r>
            <a:r>
              <a:rPr lang="sv-FI" dirty="0" err="1"/>
              <a:t>particular</a:t>
            </a:r>
            <a:r>
              <a:rPr lang="sv-FI" dirty="0"/>
              <a:t> in the </a:t>
            </a:r>
            <a:r>
              <a:rPr lang="sv-FI" dirty="0" err="1"/>
              <a:t>use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new </a:t>
            </a:r>
            <a:r>
              <a:rPr lang="sv-FI" dirty="0" err="1"/>
              <a:t>ways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in order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become</a:t>
            </a:r>
            <a:r>
              <a:rPr lang="sv-FI" dirty="0"/>
              <a:t> </a:t>
            </a:r>
            <a:r>
              <a:rPr lang="sv-FI" dirty="0" err="1"/>
              <a:t>more</a:t>
            </a:r>
            <a:r>
              <a:rPr lang="sv-FI" dirty="0"/>
              <a:t> independent and </a:t>
            </a:r>
            <a:r>
              <a:rPr lang="sv-FI" dirty="0" err="1"/>
              <a:t>targeted</a:t>
            </a:r>
            <a:r>
              <a:rPr lang="sv-FI" dirty="0"/>
              <a:t> in </a:t>
            </a:r>
            <a:r>
              <a:rPr lang="sv-FI" dirty="0" err="1"/>
              <a:t>their</a:t>
            </a:r>
            <a:r>
              <a:rPr lang="sv-FI" dirty="0"/>
              <a:t> </a:t>
            </a:r>
            <a:r>
              <a:rPr lang="sv-FI" dirty="0" err="1"/>
              <a:t>way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. </a:t>
            </a:r>
          </a:p>
          <a:p>
            <a:r>
              <a:rPr lang="sv-FI" dirty="0"/>
              <a:t>The </a:t>
            </a:r>
            <a:r>
              <a:rPr lang="sv-FI" dirty="0" err="1"/>
              <a:t>ability</a:t>
            </a:r>
            <a:r>
              <a:rPr lang="sv-FI" dirty="0"/>
              <a:t>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learn</a:t>
            </a:r>
            <a:r>
              <a:rPr lang="sv-FI" dirty="0"/>
              <a:t> is best </a:t>
            </a:r>
            <a:r>
              <a:rPr lang="sv-FI" dirty="0" err="1"/>
              <a:t>developed</a:t>
            </a:r>
            <a:r>
              <a:rPr lang="sv-FI" dirty="0"/>
              <a:t> </a:t>
            </a:r>
            <a:r>
              <a:rPr lang="sv-FI" dirty="0" err="1"/>
              <a:t>when</a:t>
            </a:r>
            <a:r>
              <a:rPr lang="sv-FI" dirty="0"/>
              <a:t> the </a:t>
            </a:r>
            <a:r>
              <a:rPr lang="sv-FI" dirty="0" err="1"/>
              <a:t>teacher</a:t>
            </a:r>
            <a:r>
              <a:rPr lang="sv-FI" dirty="0"/>
              <a:t> </a:t>
            </a:r>
            <a:r>
              <a:rPr lang="sv-FI" dirty="0" err="1"/>
              <a:t>also</a:t>
            </a:r>
            <a:r>
              <a:rPr lang="sv-FI" dirty="0"/>
              <a:t> </a:t>
            </a:r>
            <a:r>
              <a:rPr lang="sv-FI" dirty="0" err="1"/>
              <a:t>encourages</a:t>
            </a:r>
            <a:r>
              <a:rPr lang="sv-FI" dirty="0"/>
              <a:t> students </a:t>
            </a:r>
            <a:r>
              <a:rPr lang="sv-FI" dirty="0" err="1"/>
              <a:t>to</a:t>
            </a:r>
            <a:r>
              <a:rPr lang="sv-FI" dirty="0"/>
              <a:t> plan and </a:t>
            </a:r>
            <a:r>
              <a:rPr lang="sv-FI" dirty="0" err="1"/>
              <a:t>evaluate</a:t>
            </a:r>
            <a:r>
              <a:rPr lang="sv-FI" dirty="0"/>
              <a:t> </a:t>
            </a:r>
            <a:r>
              <a:rPr lang="sv-FI" dirty="0" err="1"/>
              <a:t>their</a:t>
            </a:r>
            <a:r>
              <a:rPr lang="sv-FI" dirty="0"/>
              <a:t> </a:t>
            </a:r>
            <a:r>
              <a:rPr lang="sv-FI" dirty="0" err="1"/>
              <a:t>working</a:t>
            </a:r>
            <a:r>
              <a:rPr lang="sv-FI" dirty="0"/>
              <a:t> </a:t>
            </a:r>
            <a:r>
              <a:rPr lang="sv-FI" dirty="0" err="1"/>
              <a:t>methods</a:t>
            </a:r>
            <a:r>
              <a:rPr lang="sv-FI" dirty="0"/>
              <a:t>. It </a:t>
            </a:r>
            <a:r>
              <a:rPr lang="sv-FI" dirty="0" err="1"/>
              <a:t>motivates</a:t>
            </a:r>
            <a:r>
              <a:rPr lang="sv-FI" dirty="0"/>
              <a:t> and </a:t>
            </a:r>
            <a:r>
              <a:rPr lang="sv-FI" dirty="0" err="1"/>
              <a:t>helps</a:t>
            </a:r>
            <a:r>
              <a:rPr lang="sv-FI" dirty="0"/>
              <a:t> students </a:t>
            </a:r>
            <a:r>
              <a:rPr lang="sv-FI" dirty="0" err="1"/>
              <a:t>to</a:t>
            </a:r>
            <a:r>
              <a:rPr lang="sv-FI" dirty="0"/>
              <a:t> </a:t>
            </a:r>
            <a:r>
              <a:rPr lang="sv-FI" dirty="0" err="1"/>
              <a:t>take</a:t>
            </a:r>
            <a:r>
              <a:rPr lang="sv-FI" dirty="0"/>
              <a:t> </a:t>
            </a:r>
            <a:r>
              <a:rPr lang="sv-FI" dirty="0" err="1"/>
              <a:t>responsibility</a:t>
            </a:r>
            <a:r>
              <a:rPr lang="sv-FI" dirty="0"/>
              <a:t> for </a:t>
            </a:r>
            <a:r>
              <a:rPr lang="sv-FI" dirty="0" err="1"/>
              <a:t>learning</a:t>
            </a:r>
            <a:r>
              <a:rPr lang="sv-FI" dirty="0"/>
              <a:t> and </a:t>
            </a:r>
            <a:r>
              <a:rPr lang="sv-FI" dirty="0" err="1"/>
              <a:t>working</a:t>
            </a:r>
            <a:r>
              <a:rPr lang="sv-FI" dirty="0"/>
              <a:t> in the </a:t>
            </a:r>
            <a:r>
              <a:rPr lang="sv-FI" dirty="0" err="1"/>
              <a:t>school</a:t>
            </a:r>
            <a:r>
              <a:rPr lang="sv-FI" dirty="0"/>
              <a:t> </a:t>
            </a:r>
            <a:r>
              <a:rPr lang="sv-FI" dirty="0" err="1"/>
              <a:t>community</a:t>
            </a:r>
            <a:r>
              <a:rPr lang="sv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809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335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Activating teaching methods according to the curriculum 2016</vt:lpstr>
      <vt:lpstr>SEARCH - PROCESS – ANALYZE – PRESENT – APPLY – COMBINE – ASSESS CREATE INFORMATION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Activating teaching methods according to the curriculum 2016</dc:title>
  <dc:creator>Kari Rönnqvist</dc:creator>
  <cp:lastModifiedBy>Mara</cp:lastModifiedBy>
  <cp:revision>6</cp:revision>
  <dcterms:created xsi:type="dcterms:W3CDTF">2017-11-09T12:09:37Z</dcterms:created>
  <dcterms:modified xsi:type="dcterms:W3CDTF">2017-12-09T11:50:54Z</dcterms:modified>
</cp:coreProperties>
</file>