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4BD6-75DE-442C-B9B1-F286AAC3F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BBB2B-2B08-4260-9BEB-50FA54AB9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363D2-839A-4273-B799-CE08157A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20017-D4C1-4401-9433-ACC9E1BD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154ED-05EB-46E8-9AF2-9FDA8254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2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622D-A94F-46A3-BB62-8EF46407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923A8-6012-40BE-A743-655992616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3FF08-9D76-4549-872A-1C6EEA52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1750-D730-446A-B257-BB28365E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FFE53-055A-4CB2-BD02-758A698D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4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8C4E6C-E891-4369-9208-48E967CDC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33754-B0EA-4EF9-B5E3-8019AA2A8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323D-67AA-40F0-B7ED-DE7A6E80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AF308-48AA-43E5-82CB-6CAE3079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22F24-9D6F-4ADD-8340-D8BA206A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3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0EF1-D7AB-447A-B523-4DE48E2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0EDB-1464-43DC-A5E3-188F50F04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F5B9-10C0-43A4-8A50-29510F83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E89E3-5081-499E-AB5C-0EEDFFCB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1F56C-6663-40BE-B24B-CC67BDDE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8ED5-6A23-4854-B6FE-34926C47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D8464-D96D-4CC3-9D95-4FA850400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0E673-FAA7-4579-8F0F-85FFCC94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0677F-5319-4DF0-B821-DA08E012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FAF48-F71E-4E50-B180-62891A02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2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22A1-9325-4B74-B97E-9C0C4A93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AFC9-7CFD-4566-9F78-0BC9BDF6D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74F30-8B89-4C7E-B285-9F230CBFF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6EEA8-4BF4-41F2-8F7E-44FC03C8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D16DC-6331-4185-83E0-BE554680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CEB85-74FA-4BA9-8ED7-D08B29A7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81B3-0627-4899-A8FF-959C85A7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B0FA7-D4FF-4F77-AFD1-D79FB2953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33FB8-8B05-42C1-9AE8-AFC9D1EF9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86921-8465-4EFD-981F-DFB0408DC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54C63-39D6-4E5E-B230-AED21E8D3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2209D-B4D1-4862-B87F-CD318909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91599-1822-4AD6-BDB7-A3ABA5CB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9BE052-7A3D-4967-A044-F8495E87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8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9B86-12FF-4941-8FF3-C2A807B9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2F289-FA78-4C55-8E69-F2D646B1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143A7-5590-48B0-B98D-44494F16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06DB-8316-4CDF-AD4D-19A33CF3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0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FD33C-D64F-4962-9195-329612FAC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222E4-4287-446C-A1C3-738931CD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9BBAE-11A6-46A4-9845-73C2C3C8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7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DAAF-60BB-4500-A3E6-4A397D9C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3C220-B3F3-48CE-A115-67AAA6B4C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CF327-73C5-4F20-95DA-558473446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EAF9E-8C54-4CBB-B232-A415F3E3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B2545-A10E-499A-9D34-9C802A93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5A1A7-7ABB-4956-AC29-0D6913EF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8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E9D3-687D-4F5E-9BA4-BBB3407A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3EA76-0509-4237-82EE-0CEACA7FA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B7127-055C-49CC-8C9B-8B9D180BC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B01C6-0C5B-4AE8-84DB-077A6496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81905-A5BC-4CD9-B00F-505F26BB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A0763-E7A5-471D-B7B4-A81C8891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2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82BE8-E407-4861-A702-EE162EBB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570D8-94AA-4284-B837-6D6854F2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FEE32-ACB7-4E80-A05A-CBCA94EC0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11C41-F9E4-43DB-91F2-53328D38F6BC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40A45-7B71-4270-AC3A-708CCD1A7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E90F8-5C6A-45F9-A426-CEC6A3A00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E266-4348-4120-AFAB-C7C030BB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2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6AF35D-6C35-4664-8A74-1901F82D1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F2B177-3780-4A5F-AB0F-2C29001F4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33" y="1674969"/>
            <a:ext cx="1611447" cy="1432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F252CA-66A1-4616-8466-65B416F76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32" y="884690"/>
            <a:ext cx="1611447" cy="14326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4DBA7D-6FE9-4FD4-BA39-C5E186EE5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96" y="958620"/>
            <a:ext cx="1611447" cy="14326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ABAE18-A54C-419B-AAA1-DBD160587CF0}"/>
              </a:ext>
            </a:extLst>
          </p:cNvPr>
          <p:cNvSpPr txBox="1"/>
          <p:nvPr/>
        </p:nvSpPr>
        <p:spPr>
          <a:xfrm>
            <a:off x="8261731" y="1305637"/>
            <a:ext cx="246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Porters Avenue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A89D8-C3A5-4C77-8A34-807AD54DF0E1}"/>
              </a:ext>
            </a:extLst>
          </p:cNvPr>
          <p:cNvSpPr txBox="1"/>
          <p:nvPr/>
        </p:nvSpPr>
        <p:spPr>
          <a:xfrm>
            <a:off x="8215622" y="2132722"/>
            <a:ext cx="217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Woodward Road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6C0DFF-64EF-4947-84BA-7B7D04C22876}"/>
              </a:ext>
            </a:extLst>
          </p:cNvPr>
          <p:cNvSpPr txBox="1"/>
          <p:nvPr/>
        </p:nvSpPr>
        <p:spPr>
          <a:xfrm>
            <a:off x="1772817" y="1416373"/>
            <a:ext cx="1279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Forest Gate</a:t>
            </a:r>
          </a:p>
        </p:txBody>
      </p:sp>
    </p:spTree>
    <p:extLst>
      <p:ext uri="{BB962C8B-B14F-4D97-AF65-F5344CB8AC3E}">
        <p14:creationId xmlns:p14="http://schemas.microsoft.com/office/powerpoint/2010/main" val="324135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0CD929-ACA9-4D83-BF2E-EE6207CF95C2}"/>
              </a:ext>
            </a:extLst>
          </p:cNvPr>
          <p:cNvSpPr/>
          <p:nvPr/>
        </p:nvSpPr>
        <p:spPr>
          <a:xfrm>
            <a:off x="0" y="2302200"/>
            <a:ext cx="12192000" cy="2253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54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The                                Garden</a:t>
            </a:r>
          </a:p>
        </p:txBody>
      </p:sp>
      <p:pic>
        <p:nvPicPr>
          <p:cNvPr id="5" name="Picture 4" descr="A picture containing tree, outdoor, road, street&#10;&#10;Description generated with very high confidence">
            <a:extLst>
              <a:ext uri="{FF2B5EF4-FFF2-40B4-BE49-F238E27FC236}">
                <a16:creationId xmlns:a16="http://schemas.microsoft.com/office/drawing/2014/main" id="{1C7C820D-352C-4434-A90D-0C01381C3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39" y="0"/>
            <a:ext cx="460932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A77352-1BC1-48E8-996F-2EA5F6D25755}"/>
              </a:ext>
            </a:extLst>
          </p:cNvPr>
          <p:cNvSpPr txBox="1"/>
          <p:nvPr/>
        </p:nvSpPr>
        <p:spPr>
          <a:xfrm>
            <a:off x="557962" y="973069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This is where we …</a:t>
            </a:r>
          </a:p>
        </p:txBody>
      </p:sp>
      <p:pic>
        <p:nvPicPr>
          <p:cNvPr id="15" name="Picture 14" descr="A picture containing indoor, small, floor, cabinet&#10;&#10;Description generated with high confidence">
            <a:extLst>
              <a:ext uri="{FF2B5EF4-FFF2-40B4-BE49-F238E27FC236}">
                <a16:creationId xmlns:a16="http://schemas.microsoft.com/office/drawing/2014/main" id="{F0235A2E-1BA4-463B-9987-033646E18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41" y="4781009"/>
            <a:ext cx="1875029" cy="17389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957D67-029C-4845-BB9B-D86D2B873EE4}"/>
              </a:ext>
            </a:extLst>
          </p:cNvPr>
          <p:cNvSpPr txBox="1"/>
          <p:nvPr/>
        </p:nvSpPr>
        <p:spPr>
          <a:xfrm>
            <a:off x="9253057" y="966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craft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A65603-738E-4BC1-9442-DAF6888B053A}"/>
              </a:ext>
            </a:extLst>
          </p:cNvPr>
          <p:cNvSpPr txBox="1"/>
          <p:nvPr/>
        </p:nvSpPr>
        <p:spPr>
          <a:xfrm>
            <a:off x="1216404" y="645532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play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21266-C113-4786-A185-0B9BBDD34C08}"/>
              </a:ext>
            </a:extLst>
          </p:cNvPr>
          <p:cNvSpPr txBox="1"/>
          <p:nvPr/>
        </p:nvSpPr>
        <p:spPr>
          <a:xfrm>
            <a:off x="10461069" y="5423266"/>
            <a:ext cx="164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explore the nature</a:t>
            </a:r>
          </a:p>
        </p:txBody>
      </p:sp>
      <p:pic>
        <p:nvPicPr>
          <p:cNvPr id="3" name="Picture 2" descr="A picture containing ground, outdoor, child, person&#10;&#10;Description generated with high confidence">
            <a:extLst>
              <a:ext uri="{FF2B5EF4-FFF2-40B4-BE49-F238E27FC236}">
                <a16:creationId xmlns:a16="http://schemas.microsoft.com/office/drawing/2014/main" id="{BC155BF4-0C31-4768-ADD9-58D35BE2F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4674152"/>
            <a:ext cx="2070100" cy="1781175"/>
          </a:xfrm>
          <a:prstGeom prst="rect">
            <a:avLst/>
          </a:prstGeom>
        </p:spPr>
      </p:pic>
      <p:pic>
        <p:nvPicPr>
          <p:cNvPr id="8" name="Picture 7" descr="A picture containing person, sitting, ground&#10;&#10;Description generated with high confidence">
            <a:extLst>
              <a:ext uri="{FF2B5EF4-FFF2-40B4-BE49-F238E27FC236}">
                <a16:creationId xmlns:a16="http://schemas.microsoft.com/office/drawing/2014/main" id="{E327A597-29CD-4019-9894-EEE019DE1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10" y="338071"/>
            <a:ext cx="1847850" cy="173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1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F29150C-2EEF-427E-9EBD-CE951773F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4" t="-6613" r="-3544" b="-5467"/>
          <a:stretch/>
        </p:blipFill>
        <p:spPr>
          <a:xfrm>
            <a:off x="-260774" y="-295861"/>
            <a:ext cx="8784000" cy="601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75F6C-0901-404F-A2C4-087DA95DFEC2}"/>
              </a:ext>
            </a:extLst>
          </p:cNvPr>
          <p:cNvSpPr txBox="1"/>
          <p:nvPr/>
        </p:nvSpPr>
        <p:spPr>
          <a:xfrm>
            <a:off x="8117633" y="2459504"/>
            <a:ext cx="30176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Principles for </a:t>
            </a:r>
          </a:p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the progress </a:t>
            </a:r>
          </a:p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check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B0C148-A70A-480F-8185-ECB9A64B5FA4}"/>
              </a:ext>
            </a:extLst>
          </p:cNvPr>
          <p:cNvCxnSpPr>
            <a:cxnSpLocks/>
          </p:cNvCxnSpPr>
          <p:nvPr/>
        </p:nvCxnSpPr>
        <p:spPr>
          <a:xfrm>
            <a:off x="77164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59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F835856E-27B5-4DBB-9635-119FDE50F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87" t="-9282" r="-15687" b="-9282"/>
          <a:stretch/>
        </p:blipFill>
        <p:spPr>
          <a:xfrm>
            <a:off x="-255612" y="-156543"/>
            <a:ext cx="8985956" cy="5847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44BC4-6FC2-4A4E-8851-AE0A15AF4B13}"/>
              </a:ext>
            </a:extLst>
          </p:cNvPr>
          <p:cNvSpPr txBox="1"/>
          <p:nvPr/>
        </p:nvSpPr>
        <p:spPr>
          <a:xfrm>
            <a:off x="8730344" y="2470751"/>
            <a:ext cx="2438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Ongoing</a:t>
            </a:r>
          </a:p>
          <a:p>
            <a:r>
              <a:rPr lang="en-GB" sz="4000" dirty="0" err="1">
                <a:solidFill>
                  <a:schemeClr val="accent6">
                    <a:lumMod val="75000"/>
                  </a:schemeClr>
                </a:solidFill>
              </a:rPr>
              <a:t>Assesment</a:t>
            </a: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4C8927-1915-4E76-A646-A597DC3209B5}"/>
              </a:ext>
            </a:extLst>
          </p:cNvPr>
          <p:cNvCxnSpPr/>
          <p:nvPr/>
        </p:nvCxnSpPr>
        <p:spPr>
          <a:xfrm>
            <a:off x="8070980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3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text&#10;&#10;Description generated with high confidence">
            <a:extLst>
              <a:ext uri="{FF2B5EF4-FFF2-40B4-BE49-F238E27FC236}">
                <a16:creationId xmlns:a16="http://schemas.microsoft.com/office/drawing/2014/main" id="{553C5D5F-A173-4B2A-9F8C-47633D50A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" y="460022"/>
            <a:ext cx="7281007" cy="5937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360F9-0D89-4AC5-87EF-9C34E0920D9F}"/>
              </a:ext>
            </a:extLst>
          </p:cNvPr>
          <p:cNvSpPr txBox="1"/>
          <p:nvPr/>
        </p:nvSpPr>
        <p:spPr>
          <a:xfrm>
            <a:off x="8500187" y="1536173"/>
            <a:ext cx="32714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Relationship</a:t>
            </a:r>
          </a:p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between</a:t>
            </a:r>
          </a:p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the ongoing </a:t>
            </a:r>
          </a:p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assessment </a:t>
            </a:r>
          </a:p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and the </a:t>
            </a:r>
          </a:p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progress check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4035E7-C1C1-40D6-B08A-8A281FEB1302}"/>
              </a:ext>
            </a:extLst>
          </p:cNvPr>
          <p:cNvCxnSpPr/>
          <p:nvPr/>
        </p:nvCxnSpPr>
        <p:spPr>
          <a:xfrm>
            <a:off x="7847045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5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8CB5F4-5C66-4320-88C1-CEEFDB08F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28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6CD32A-E824-4AB7-9B82-D18D0AEE9D6F}"/>
              </a:ext>
            </a:extLst>
          </p:cNvPr>
          <p:cNvSpPr txBox="1"/>
          <p:nvPr/>
        </p:nvSpPr>
        <p:spPr>
          <a:xfrm>
            <a:off x="8792859" y="2767280"/>
            <a:ext cx="2624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Creating an</a:t>
            </a:r>
          </a:p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EFYS profile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743ADA-375F-4C7F-99D4-FB31215A1CB6}"/>
              </a:ext>
            </a:extLst>
          </p:cNvPr>
          <p:cNvCxnSpPr>
            <a:cxnSpLocks/>
          </p:cNvCxnSpPr>
          <p:nvPr/>
        </p:nvCxnSpPr>
        <p:spPr>
          <a:xfrm>
            <a:off x="8464492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5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ouse that has 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5CA3E0E0-DDE9-42D1-8254-74B266EFA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8931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752005-ED62-48C8-AC81-313A61976821}"/>
              </a:ext>
            </a:extLst>
          </p:cNvPr>
          <p:cNvSpPr txBox="1"/>
          <p:nvPr/>
        </p:nvSpPr>
        <p:spPr>
          <a:xfrm>
            <a:off x="1590256" y="2562153"/>
            <a:ext cx="8778538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Our rooms &amp; equipment</a:t>
            </a:r>
          </a:p>
        </p:txBody>
      </p:sp>
    </p:spTree>
    <p:extLst>
      <p:ext uri="{BB962C8B-B14F-4D97-AF65-F5344CB8AC3E}">
        <p14:creationId xmlns:p14="http://schemas.microsoft.com/office/powerpoint/2010/main" val="214136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full of furniture&#10;&#10;Description generated with high confidence">
            <a:extLst>
              <a:ext uri="{FF2B5EF4-FFF2-40B4-BE49-F238E27FC236}">
                <a16:creationId xmlns:a16="http://schemas.microsoft.com/office/drawing/2014/main" id="{BC19CFF3-527B-47A9-AB2B-0D3155812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658"/>
            <a:ext cx="5057143" cy="47343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1251E0-73CD-47F2-89ED-D03CAD06CA96}"/>
              </a:ext>
            </a:extLst>
          </p:cNvPr>
          <p:cNvSpPr txBox="1"/>
          <p:nvPr/>
        </p:nvSpPr>
        <p:spPr>
          <a:xfrm>
            <a:off x="5057143" y="0"/>
            <a:ext cx="7134857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pPr algn="ctr"/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The Arts Room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5BA48-FE66-433F-8212-347E7F497882}"/>
              </a:ext>
            </a:extLst>
          </p:cNvPr>
          <p:cNvSpPr/>
          <p:nvPr/>
        </p:nvSpPr>
        <p:spPr>
          <a:xfrm>
            <a:off x="-1" y="2123657"/>
            <a:ext cx="5057143" cy="473434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5196CF-BFC7-41CC-96CE-50625A768FAB}"/>
              </a:ext>
            </a:extLst>
          </p:cNvPr>
          <p:cNvSpPr txBox="1"/>
          <p:nvPr/>
        </p:nvSpPr>
        <p:spPr>
          <a:xfrm>
            <a:off x="788413" y="830996"/>
            <a:ext cx="348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</a:rPr>
              <a:t>This is where we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D5274-5C32-4942-A100-170E6073A006}"/>
              </a:ext>
            </a:extLst>
          </p:cNvPr>
          <p:cNvSpPr txBox="1"/>
          <p:nvPr/>
        </p:nvSpPr>
        <p:spPr>
          <a:xfrm>
            <a:off x="6708711" y="3181352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learn about colours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3A5F99-DAA1-49EA-8AC0-356174920B0B}"/>
              </a:ext>
            </a:extLst>
          </p:cNvPr>
          <p:cNvSpPr txBox="1"/>
          <p:nvPr/>
        </p:nvSpPr>
        <p:spPr>
          <a:xfrm>
            <a:off x="7832286" y="4423712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learn about shapes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173131-93F2-4105-90D4-5DE94766CF87}"/>
              </a:ext>
            </a:extLst>
          </p:cNvPr>
          <p:cNvSpPr txBox="1"/>
          <p:nvPr/>
        </p:nvSpPr>
        <p:spPr>
          <a:xfrm>
            <a:off x="6444714" y="5911945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get to be creative</a:t>
            </a:r>
          </a:p>
        </p:txBody>
      </p:sp>
      <p:pic>
        <p:nvPicPr>
          <p:cNvPr id="3" name="Picture 2" descr="A picture containing indoor, table, person, sitting&#10;&#10;Description generated with very high confidence">
            <a:extLst>
              <a:ext uri="{FF2B5EF4-FFF2-40B4-BE49-F238E27FC236}">
                <a16:creationId xmlns:a16="http://schemas.microsoft.com/office/drawing/2014/main" id="{693142B0-0A55-456D-A974-EA4D8AE04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2675455"/>
            <a:ext cx="2038350" cy="138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E04B6-7D13-424E-B246-720226628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49" y="3946390"/>
            <a:ext cx="2085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1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loor, table, wall&#10;&#10;Description generated with very high confidence">
            <a:extLst>
              <a:ext uri="{FF2B5EF4-FFF2-40B4-BE49-F238E27FC236}">
                <a16:creationId xmlns:a16="http://schemas.microsoft.com/office/drawing/2014/main" id="{8AD01DF3-F5E8-41B3-83F1-9A2407726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39" y="2019905"/>
            <a:ext cx="5058561" cy="4838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EE7673-33DA-4DCF-A555-0701C29574DE}"/>
              </a:ext>
            </a:extLst>
          </p:cNvPr>
          <p:cNvSpPr/>
          <p:nvPr/>
        </p:nvSpPr>
        <p:spPr>
          <a:xfrm>
            <a:off x="7133438" y="2019904"/>
            <a:ext cx="5058561" cy="483809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B3F76-FEEB-4BBD-8D19-20BB81084A9B}"/>
              </a:ext>
            </a:extLst>
          </p:cNvPr>
          <p:cNvSpPr/>
          <p:nvPr/>
        </p:nvSpPr>
        <p:spPr>
          <a:xfrm>
            <a:off x="-2" y="-8391"/>
            <a:ext cx="7133440" cy="201990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E678D-4B4D-4195-A61F-C6869D685706}"/>
              </a:ext>
            </a:extLst>
          </p:cNvPr>
          <p:cNvSpPr txBox="1"/>
          <p:nvPr/>
        </p:nvSpPr>
        <p:spPr>
          <a:xfrm>
            <a:off x="503339" y="265578"/>
            <a:ext cx="7692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The Maths &amp; Science 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30817-3BBC-4AA4-B2E1-DB238F083669}"/>
              </a:ext>
            </a:extLst>
          </p:cNvPr>
          <p:cNvSpPr txBox="1"/>
          <p:nvPr/>
        </p:nvSpPr>
        <p:spPr>
          <a:xfrm>
            <a:off x="8531604" y="880844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This is where we …</a:t>
            </a:r>
          </a:p>
        </p:txBody>
      </p:sp>
      <p:pic>
        <p:nvPicPr>
          <p:cNvPr id="11" name="Picture 10" descr="A picture containing indoor, floor, wall, table&#10;&#10;Description generated with very high confidence">
            <a:extLst>
              <a:ext uri="{FF2B5EF4-FFF2-40B4-BE49-F238E27FC236}">
                <a16:creationId xmlns:a16="http://schemas.microsoft.com/office/drawing/2014/main" id="{4D0E5CC0-EEC8-46A6-A538-F09DBEA40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7" y="2588261"/>
            <a:ext cx="2909524" cy="14523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F4A065-379F-4556-975C-A42B75F69D80}"/>
              </a:ext>
            </a:extLst>
          </p:cNvPr>
          <p:cNvSpPr txBox="1"/>
          <p:nvPr/>
        </p:nvSpPr>
        <p:spPr>
          <a:xfrm>
            <a:off x="3422709" y="3026784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learn about Maths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B8C99F-1197-4CE6-A22C-F49023FCE677}"/>
              </a:ext>
            </a:extLst>
          </p:cNvPr>
          <p:cNvSpPr txBox="1"/>
          <p:nvPr/>
        </p:nvSpPr>
        <p:spPr>
          <a:xfrm>
            <a:off x="624885" y="5141660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explore the world of forms</a:t>
            </a:r>
          </a:p>
        </p:txBody>
      </p:sp>
      <p:pic>
        <p:nvPicPr>
          <p:cNvPr id="3" name="Picture 2" descr="A picture containing indoor, toy, table, child&#10;&#10;Description generated with very high confidence">
            <a:extLst>
              <a:ext uri="{FF2B5EF4-FFF2-40B4-BE49-F238E27FC236}">
                <a16:creationId xmlns:a16="http://schemas.microsoft.com/office/drawing/2014/main" id="{2D795628-3108-46FB-A2A0-DAFC31675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75" y="4321438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ECAF4C-3A69-412E-8668-072AE5B00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238"/>
            <a:ext cx="5152381" cy="4904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114EF7-AD14-4B57-BEE6-DFE0A3D38700}"/>
              </a:ext>
            </a:extLst>
          </p:cNvPr>
          <p:cNvSpPr/>
          <p:nvPr/>
        </p:nvSpPr>
        <p:spPr>
          <a:xfrm>
            <a:off x="0" y="1953238"/>
            <a:ext cx="5152381" cy="490476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1568A-3371-4BC1-BF68-FCB875F56F7D}"/>
              </a:ext>
            </a:extLst>
          </p:cNvPr>
          <p:cNvSpPr/>
          <p:nvPr/>
        </p:nvSpPr>
        <p:spPr>
          <a:xfrm>
            <a:off x="5152381" y="0"/>
            <a:ext cx="7039619" cy="19532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The Mark Making &amp; ICT 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D9DC9-E956-41DA-B48A-89C6AB7615AB}"/>
              </a:ext>
            </a:extLst>
          </p:cNvPr>
          <p:cNvSpPr txBox="1"/>
          <p:nvPr/>
        </p:nvSpPr>
        <p:spPr>
          <a:xfrm>
            <a:off x="1258349" y="755009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This is where we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EA1BD5-3C91-497E-9994-21C217BA82F6}"/>
              </a:ext>
            </a:extLst>
          </p:cNvPr>
          <p:cNvSpPr txBox="1"/>
          <p:nvPr/>
        </p:nvSpPr>
        <p:spPr>
          <a:xfrm>
            <a:off x="7544370" y="2830869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learn the ABC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B5F8D-675D-477D-A41F-AD9C7121DCA8}"/>
              </a:ext>
            </a:extLst>
          </p:cNvPr>
          <p:cNvSpPr txBox="1"/>
          <p:nvPr/>
        </p:nvSpPr>
        <p:spPr>
          <a:xfrm>
            <a:off x="9006946" y="386492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sing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BB42A3-73FC-44B1-891C-079355FE20DC}"/>
              </a:ext>
            </a:extLst>
          </p:cNvPr>
          <p:cNvSpPr txBox="1"/>
          <p:nvPr/>
        </p:nvSpPr>
        <p:spPr>
          <a:xfrm>
            <a:off x="9203681" y="5623799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explore the digital world</a:t>
            </a:r>
          </a:p>
        </p:txBody>
      </p:sp>
      <p:pic>
        <p:nvPicPr>
          <p:cNvPr id="3" name="Picture 2" descr="A picture containing indoor, toy, yellow, floor&#10;&#10;Description generated with high confidence">
            <a:extLst>
              <a:ext uri="{FF2B5EF4-FFF2-40B4-BE49-F238E27FC236}">
                <a16:creationId xmlns:a16="http://schemas.microsoft.com/office/drawing/2014/main" id="{CEF9AA9B-0EFF-40BF-8DAB-BD5DD20C0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11" y="1981581"/>
            <a:ext cx="2238375" cy="1854997"/>
          </a:xfrm>
          <a:prstGeom prst="rect">
            <a:avLst/>
          </a:prstGeom>
        </p:spPr>
      </p:pic>
      <p:pic>
        <p:nvPicPr>
          <p:cNvPr id="9" name="Picture 8" descr="A picture containing person, ground, floor, indoor&#10;&#10;Description generated with very high confidence">
            <a:extLst>
              <a:ext uri="{FF2B5EF4-FFF2-40B4-BE49-F238E27FC236}">
                <a16:creationId xmlns:a16="http://schemas.microsoft.com/office/drawing/2014/main" id="{F5348F5F-CB94-4E09-A2C2-04DDB92EB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76" y="3190871"/>
            <a:ext cx="2085975" cy="1773921"/>
          </a:xfrm>
          <a:prstGeom prst="rect">
            <a:avLst/>
          </a:prstGeom>
        </p:spPr>
      </p:pic>
      <p:pic>
        <p:nvPicPr>
          <p:cNvPr id="13" name="Picture 12" descr="A picture containing indoor, laptop, computer, table&#10;&#10;Description generated with high confidence">
            <a:extLst>
              <a:ext uri="{FF2B5EF4-FFF2-40B4-BE49-F238E27FC236}">
                <a16:creationId xmlns:a16="http://schemas.microsoft.com/office/drawing/2014/main" id="{3057EAAB-1A87-435E-BB67-8A093660B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63" y="5169218"/>
            <a:ext cx="22098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1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loor, table, computer&#10;&#10;Description generated with very high confidence">
            <a:extLst>
              <a:ext uri="{FF2B5EF4-FFF2-40B4-BE49-F238E27FC236}">
                <a16:creationId xmlns:a16="http://schemas.microsoft.com/office/drawing/2014/main" id="{37BF61DB-4A88-479C-BB0F-30F9695E4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18" y="2147582"/>
            <a:ext cx="6161493" cy="47104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63E74D-E480-46E5-B053-9404665D0218}"/>
              </a:ext>
            </a:extLst>
          </p:cNvPr>
          <p:cNvSpPr/>
          <p:nvPr/>
        </p:nvSpPr>
        <p:spPr>
          <a:xfrm>
            <a:off x="6022118" y="2147582"/>
            <a:ext cx="6161493" cy="471041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17D21-8D5A-464F-86A3-CB29BD467AB8}"/>
              </a:ext>
            </a:extLst>
          </p:cNvPr>
          <p:cNvSpPr/>
          <p:nvPr/>
        </p:nvSpPr>
        <p:spPr>
          <a:xfrm>
            <a:off x="16779" y="0"/>
            <a:ext cx="6005340" cy="214758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The Role Play 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B513C-DB39-4455-82EC-AD1F70FAA73B}"/>
              </a:ext>
            </a:extLst>
          </p:cNvPr>
          <p:cNvSpPr txBox="1"/>
          <p:nvPr/>
        </p:nvSpPr>
        <p:spPr>
          <a:xfrm>
            <a:off x="7842983" y="842959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This is where we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537DA-DD01-457B-90B5-7C49A9E09F5A}"/>
              </a:ext>
            </a:extLst>
          </p:cNvPr>
          <p:cNvSpPr txBox="1"/>
          <p:nvPr/>
        </p:nvSpPr>
        <p:spPr>
          <a:xfrm>
            <a:off x="1262898" y="2767038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wear costumes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AD9A6-850C-4FB4-805A-746A2459F94F}"/>
              </a:ext>
            </a:extLst>
          </p:cNvPr>
          <p:cNvSpPr txBox="1"/>
          <p:nvPr/>
        </p:nvSpPr>
        <p:spPr>
          <a:xfrm>
            <a:off x="2086993" y="438791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can be heroes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09B5B-E111-42EE-AE7E-05356B2A0F77}"/>
              </a:ext>
            </a:extLst>
          </p:cNvPr>
          <p:cNvSpPr txBox="1"/>
          <p:nvPr/>
        </p:nvSpPr>
        <p:spPr>
          <a:xfrm>
            <a:off x="2199687" y="5751906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and princesses</a:t>
            </a:r>
          </a:p>
        </p:txBody>
      </p:sp>
      <p:pic>
        <p:nvPicPr>
          <p:cNvPr id="19" name="Picture 18" descr="A group of people in costumes&#10;&#10;Description generated with high confidence">
            <a:extLst>
              <a:ext uri="{FF2B5EF4-FFF2-40B4-BE49-F238E27FC236}">
                <a16:creationId xmlns:a16="http://schemas.microsoft.com/office/drawing/2014/main" id="{7325CE38-7435-4395-8CCC-0194A6F5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53" y="2250545"/>
            <a:ext cx="1819275" cy="1771650"/>
          </a:xfrm>
          <a:prstGeom prst="rect">
            <a:avLst/>
          </a:prstGeom>
        </p:spPr>
      </p:pic>
      <p:pic>
        <p:nvPicPr>
          <p:cNvPr id="21" name="Picture 20" descr="A group of toy people&#10;&#10;Description generated with high confidence">
            <a:extLst>
              <a:ext uri="{FF2B5EF4-FFF2-40B4-BE49-F238E27FC236}">
                <a16:creationId xmlns:a16="http://schemas.microsoft.com/office/drawing/2014/main" id="{71144E90-E6DB-429F-873F-DAEED58B6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" y="3702691"/>
            <a:ext cx="1838325" cy="1600200"/>
          </a:xfrm>
          <a:prstGeom prst="rect">
            <a:avLst/>
          </a:prstGeom>
        </p:spPr>
      </p:pic>
      <p:pic>
        <p:nvPicPr>
          <p:cNvPr id="23" name="Picture 22" descr="A group of people standing in a room&#10;&#10;Description generated with high confidence">
            <a:extLst>
              <a:ext uri="{FF2B5EF4-FFF2-40B4-BE49-F238E27FC236}">
                <a16:creationId xmlns:a16="http://schemas.microsoft.com/office/drawing/2014/main" id="{7D05A348-0E0F-4A02-8ABD-8C8382770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5073749"/>
            <a:ext cx="1662923" cy="16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ving room&#10;&#10;Description generated with high confidence">
            <a:extLst>
              <a:ext uri="{FF2B5EF4-FFF2-40B4-BE49-F238E27FC236}">
                <a16:creationId xmlns:a16="http://schemas.microsoft.com/office/drawing/2014/main" id="{A5B6D46C-D75A-4784-9EA9-D37137ACD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905"/>
            <a:ext cx="5019048" cy="4638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E2863D-70A3-4758-9434-D0B79F63F80A}"/>
              </a:ext>
            </a:extLst>
          </p:cNvPr>
          <p:cNvSpPr/>
          <p:nvPr/>
        </p:nvSpPr>
        <p:spPr>
          <a:xfrm>
            <a:off x="0" y="2219905"/>
            <a:ext cx="5019048" cy="463809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A4882-0E60-48F1-B91B-4DF5C82E2A0B}"/>
              </a:ext>
            </a:extLst>
          </p:cNvPr>
          <p:cNvSpPr/>
          <p:nvPr/>
        </p:nvSpPr>
        <p:spPr>
          <a:xfrm>
            <a:off x="5019048" y="0"/>
            <a:ext cx="7172952" cy="221990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The Baby 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DBE58-0924-4DED-9C11-0277E788CEE6}"/>
              </a:ext>
            </a:extLst>
          </p:cNvPr>
          <p:cNvSpPr txBox="1"/>
          <p:nvPr/>
        </p:nvSpPr>
        <p:spPr>
          <a:xfrm>
            <a:off x="1216404" y="1023457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</a:rPr>
              <a:t>This is where we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B61E3B-F7B5-42A8-9A3B-9574D4535619}"/>
              </a:ext>
            </a:extLst>
          </p:cNvPr>
          <p:cNvSpPr txBox="1"/>
          <p:nvPr/>
        </p:nvSpPr>
        <p:spPr>
          <a:xfrm>
            <a:off x="7986319" y="2910980"/>
            <a:ext cx="83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… cook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AADC86-862B-45B4-80DE-4D78F965C258}"/>
              </a:ext>
            </a:extLst>
          </p:cNvPr>
          <p:cNvSpPr txBox="1"/>
          <p:nvPr/>
        </p:nvSpPr>
        <p:spPr>
          <a:xfrm>
            <a:off x="8716161" y="4268764"/>
            <a:ext cx="7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… play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44236-099C-45D3-9A6C-403B8D11C907}"/>
              </a:ext>
            </a:extLst>
          </p:cNvPr>
          <p:cNvSpPr txBox="1"/>
          <p:nvPr/>
        </p:nvSpPr>
        <p:spPr>
          <a:xfrm>
            <a:off x="7793372" y="5838738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… and bake</a:t>
            </a:r>
          </a:p>
        </p:txBody>
      </p:sp>
      <p:pic>
        <p:nvPicPr>
          <p:cNvPr id="3" name="Picture 2" descr="A picture containing toy, indoor, yellow, table&#10;&#10;Description generated with very high confidence">
            <a:extLst>
              <a:ext uri="{FF2B5EF4-FFF2-40B4-BE49-F238E27FC236}">
                <a16:creationId xmlns:a16="http://schemas.microsoft.com/office/drawing/2014/main" id="{77CD7AC6-CA78-430C-8121-2D019E1AA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78" y="2305071"/>
            <a:ext cx="2314575" cy="1581150"/>
          </a:xfrm>
          <a:prstGeom prst="rect">
            <a:avLst/>
          </a:prstGeom>
        </p:spPr>
      </p:pic>
      <p:pic>
        <p:nvPicPr>
          <p:cNvPr id="9" name="Picture 8" descr="A picture containing indoor, person&#10;&#10;Description generated with very high confidence">
            <a:extLst>
              <a:ext uri="{FF2B5EF4-FFF2-40B4-BE49-F238E27FC236}">
                <a16:creationId xmlns:a16="http://schemas.microsoft.com/office/drawing/2014/main" id="{6C798CF5-51AE-4822-BA37-E82C6B23C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57" y="4948150"/>
            <a:ext cx="2445919" cy="17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7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ning room table in front of a window&#10;&#10;Description generated with high confidence">
            <a:extLst>
              <a:ext uri="{FF2B5EF4-FFF2-40B4-BE49-F238E27FC236}">
                <a16:creationId xmlns:a16="http://schemas.microsoft.com/office/drawing/2014/main" id="{81BF7FF8-C2C7-4643-894C-99729DB28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4" y="1795244"/>
            <a:ext cx="5878286" cy="502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F83410-BE30-4F25-A38A-259DCF0EC813}"/>
              </a:ext>
            </a:extLst>
          </p:cNvPr>
          <p:cNvSpPr/>
          <p:nvPr/>
        </p:nvSpPr>
        <p:spPr>
          <a:xfrm>
            <a:off x="6313714" y="1795244"/>
            <a:ext cx="5878286" cy="50627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EEE0C-E589-4956-8C39-9C2BADFC00D3}"/>
              </a:ext>
            </a:extLst>
          </p:cNvPr>
          <p:cNvSpPr/>
          <p:nvPr/>
        </p:nvSpPr>
        <p:spPr>
          <a:xfrm>
            <a:off x="0" y="-33556"/>
            <a:ext cx="6313714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The 2 Year-Old Room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25351-1E32-4C2F-82CD-AC78634C3CA7}"/>
              </a:ext>
            </a:extLst>
          </p:cNvPr>
          <p:cNvSpPr txBox="1"/>
          <p:nvPr/>
        </p:nvSpPr>
        <p:spPr>
          <a:xfrm>
            <a:off x="7952763" y="675179"/>
            <a:ext cx="230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</a:rPr>
              <a:t>Here we enjoy 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0DF2A2-158B-4E7C-BB1E-95A8DECD875F}"/>
              </a:ext>
            </a:extLst>
          </p:cNvPr>
          <p:cNvSpPr txBox="1"/>
          <p:nvPr/>
        </p:nvSpPr>
        <p:spPr>
          <a:xfrm>
            <a:off x="1652569" y="2488149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F505F5-5A61-4C19-B6BE-BC2ED8906C7F}"/>
              </a:ext>
            </a:extLst>
          </p:cNvPr>
          <p:cNvSpPr txBox="1"/>
          <p:nvPr/>
        </p:nvSpPr>
        <p:spPr>
          <a:xfrm>
            <a:off x="2232471" y="4047779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painting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339CD-6C36-4017-BED4-BC0A0E71270F}"/>
              </a:ext>
            </a:extLst>
          </p:cNvPr>
          <p:cNvSpPr txBox="1"/>
          <p:nvPr/>
        </p:nvSpPr>
        <p:spPr>
          <a:xfrm>
            <a:off x="839073" y="5853269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… playing</a:t>
            </a:r>
          </a:p>
        </p:txBody>
      </p:sp>
      <p:pic>
        <p:nvPicPr>
          <p:cNvPr id="3" name="Picture 2" descr="A picture containing indoor, table, floor, wall&#10;&#10;Description generated with very high confidence">
            <a:extLst>
              <a:ext uri="{FF2B5EF4-FFF2-40B4-BE49-F238E27FC236}">
                <a16:creationId xmlns:a16="http://schemas.microsoft.com/office/drawing/2014/main" id="{359D240F-73C1-45D4-BAA1-F82DF4A48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009756"/>
            <a:ext cx="2247900" cy="1695450"/>
          </a:xfrm>
          <a:prstGeom prst="rect">
            <a:avLst/>
          </a:prstGeom>
        </p:spPr>
      </p:pic>
      <p:pic>
        <p:nvPicPr>
          <p:cNvPr id="5" name="Picture 4" descr="A picture containing indoor, person, wall, table&#10;&#10;Description generated with very high confidence">
            <a:extLst>
              <a:ext uri="{FF2B5EF4-FFF2-40B4-BE49-F238E27FC236}">
                <a16:creationId xmlns:a16="http://schemas.microsoft.com/office/drawing/2014/main" id="{29C33315-AC3F-479E-92B6-C1CDBC546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6" y="3157191"/>
            <a:ext cx="1993025" cy="1781175"/>
          </a:xfrm>
          <a:prstGeom prst="rect">
            <a:avLst/>
          </a:prstGeom>
        </p:spPr>
      </p:pic>
      <p:pic>
        <p:nvPicPr>
          <p:cNvPr id="11" name="Picture 10" descr="A picture containing floor, indoor, music, person&#10;&#10;Description generated with very high confidence">
            <a:extLst>
              <a:ext uri="{FF2B5EF4-FFF2-40B4-BE49-F238E27FC236}">
                <a16:creationId xmlns:a16="http://schemas.microsoft.com/office/drawing/2014/main" id="{8E504FCB-B74E-44C0-AA55-E628B1118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7" y="4956440"/>
            <a:ext cx="2247899" cy="17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6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157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Mara</cp:lastModifiedBy>
  <cp:revision>52</cp:revision>
  <dcterms:created xsi:type="dcterms:W3CDTF">2017-11-14T15:17:00Z</dcterms:created>
  <dcterms:modified xsi:type="dcterms:W3CDTF">2017-12-09T18:23:07Z</dcterms:modified>
</cp:coreProperties>
</file>