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60" r:id="rId4"/>
    <p:sldId id="263" r:id="rId5"/>
    <p:sldId id="261" r:id="rId6"/>
    <p:sldId id="264" r:id="rId7"/>
    <p:sldId id="262" r:id="rId8"/>
    <p:sldId id="265" r:id="rId9"/>
    <p:sldId id="266" r:id="rId10"/>
    <p:sldId id="267" r:id="rId11"/>
    <p:sldId id="268" r:id="rId12"/>
    <p:sldId id="269" r:id="rId13"/>
    <p:sldId id="271" r:id="rId14"/>
    <p:sldId id="274" r:id="rId15"/>
    <p:sldId id="270" r:id="rId16"/>
    <p:sldId id="272" r:id="rId17"/>
    <p:sldId id="273" r:id="rId18"/>
    <p:sldId id="275" r:id="rId19"/>
    <p:sldId id="276" r:id="rId20"/>
    <p:sldId id="277" r:id="rId21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6" d="100"/>
          <a:sy n="86" d="100"/>
        </p:scale>
        <p:origin x="152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48C96-AE2A-A444-B10A-7CB29ABB7D2F}" type="datetimeFigureOut">
              <a:rPr lang="es-ES" smtClean="0"/>
              <a:t>29/10/2018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B8A71-D8BE-524B-81C6-ADF9D7A34410}" type="slidenum">
              <a:rPr lang="es-ES" smtClean="0"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5263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48C96-AE2A-A444-B10A-7CB29ABB7D2F}" type="datetimeFigureOut">
              <a:rPr lang="es-ES" smtClean="0"/>
              <a:t>29/10/2018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B8A71-D8BE-524B-81C6-ADF9D7A34410}" type="slidenum">
              <a:rPr lang="es-ES" smtClean="0"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920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48C96-AE2A-A444-B10A-7CB29ABB7D2F}" type="datetimeFigureOut">
              <a:rPr lang="es-ES" smtClean="0"/>
              <a:t>29/10/2018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B8A71-D8BE-524B-81C6-ADF9D7A34410}" type="slidenum">
              <a:rPr lang="es-ES" smtClean="0"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4208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48C96-AE2A-A444-B10A-7CB29ABB7D2F}" type="datetimeFigureOut">
              <a:rPr lang="es-ES" smtClean="0"/>
              <a:t>29/10/2018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B8A71-D8BE-524B-81C6-ADF9D7A34410}" type="slidenum">
              <a:rPr lang="es-ES" smtClean="0"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8159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48C96-AE2A-A444-B10A-7CB29ABB7D2F}" type="datetimeFigureOut">
              <a:rPr lang="es-ES" smtClean="0"/>
              <a:t>29/10/2018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B8A71-D8BE-524B-81C6-ADF9D7A34410}" type="slidenum">
              <a:rPr lang="es-ES" smtClean="0"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2923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48C96-AE2A-A444-B10A-7CB29ABB7D2F}" type="datetimeFigureOut">
              <a:rPr lang="es-ES" smtClean="0"/>
              <a:t>29/10/2018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B8A71-D8BE-524B-81C6-ADF9D7A34410}" type="slidenum">
              <a:rPr lang="es-ES" smtClean="0"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333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48C96-AE2A-A444-B10A-7CB29ABB7D2F}" type="datetimeFigureOut">
              <a:rPr lang="es-ES" smtClean="0"/>
              <a:t>29/10/2018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B8A71-D8BE-524B-81C6-ADF9D7A34410}" type="slidenum">
              <a:rPr lang="es-ES" smtClean="0"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5851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48C96-AE2A-A444-B10A-7CB29ABB7D2F}" type="datetimeFigureOut">
              <a:rPr lang="es-ES" smtClean="0"/>
              <a:t>29/10/2018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B8A71-D8BE-524B-81C6-ADF9D7A34410}" type="slidenum">
              <a:rPr lang="es-ES" smtClean="0"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9770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48C96-AE2A-A444-B10A-7CB29ABB7D2F}" type="datetimeFigureOut">
              <a:rPr lang="es-ES" smtClean="0"/>
              <a:t>29/10/2018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B8A71-D8BE-524B-81C6-ADF9D7A34410}" type="slidenum">
              <a:rPr lang="es-ES" smtClean="0"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4023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48C96-AE2A-A444-B10A-7CB29ABB7D2F}" type="datetimeFigureOut">
              <a:rPr lang="es-ES" smtClean="0"/>
              <a:t>29/10/2018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B8A71-D8BE-524B-81C6-ADF9D7A34410}" type="slidenum">
              <a:rPr lang="es-ES" smtClean="0"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6360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48C96-AE2A-A444-B10A-7CB29ABB7D2F}" type="datetimeFigureOut">
              <a:rPr lang="es-ES" smtClean="0"/>
              <a:t>29/10/2018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B8A71-D8BE-524B-81C6-ADF9D7A34410}" type="slidenum">
              <a:rPr lang="es-ES" smtClean="0"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1536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748C96-AE2A-A444-B10A-7CB29ABB7D2F}" type="datetimeFigureOut">
              <a:rPr lang="es-ES" smtClean="0"/>
              <a:t>29/10/2018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6B8A71-D8BE-524B-81C6-ADF9D7A34410}" type="slidenum">
              <a:rPr lang="es-ES" smtClean="0"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9896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3" y="0"/>
            <a:ext cx="96991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0693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mironins.jpg"/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90752" y="895409"/>
            <a:ext cx="83523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800" dirty="0" smtClean="0">
                <a:latin typeface="Escolar2 Negra"/>
                <a:cs typeface="Escolar2 Negra"/>
              </a:rPr>
              <a:t>He showed them the moon and sun too, the stars, planets and satellites, just like the constellations. He </a:t>
            </a:r>
            <a:r>
              <a:rPr lang="es-ES_tradnl" sz="2800" dirty="0" err="1" smtClean="0">
                <a:latin typeface="Escolar2 Negra"/>
                <a:cs typeface="Escolar2 Negra"/>
              </a:rPr>
              <a:t>decided</a:t>
            </a:r>
            <a:r>
              <a:rPr lang="es-ES_tradnl" sz="2800" dirty="0" smtClean="0">
                <a:latin typeface="Escolar2 Negra"/>
                <a:cs typeface="Escolar2 Negra"/>
              </a:rPr>
              <a:t> </a:t>
            </a:r>
            <a:r>
              <a:rPr lang="es-ES_tradnl" sz="2800" dirty="0" err="1" smtClean="0">
                <a:latin typeface="Escolar2 Negra"/>
                <a:cs typeface="Escolar2 Negra"/>
              </a:rPr>
              <a:t>that</a:t>
            </a:r>
            <a:r>
              <a:rPr lang="es-ES_tradnl" sz="2800" dirty="0" smtClean="0">
                <a:latin typeface="Escolar2 Negra"/>
                <a:cs typeface="Escolar2 Negra"/>
              </a:rPr>
              <a:t> </a:t>
            </a:r>
            <a:r>
              <a:rPr lang="es-ES_tradnl" sz="2800" dirty="0" err="1" smtClean="0">
                <a:latin typeface="Escolar2 Negra"/>
                <a:cs typeface="Escolar2 Negra"/>
              </a:rPr>
              <a:t>they</a:t>
            </a:r>
            <a:r>
              <a:rPr lang="es-ES_tradnl" sz="2800" dirty="0">
                <a:latin typeface="Escolar2 Negra"/>
                <a:cs typeface="Escolar2 Negra"/>
              </a:rPr>
              <a:t> </a:t>
            </a:r>
            <a:r>
              <a:rPr lang="es-ES_tradnl" sz="2800" dirty="0" err="1" smtClean="0">
                <a:latin typeface="Escolar2 Negra"/>
                <a:cs typeface="Escolar2 Negra"/>
              </a:rPr>
              <a:t>would</a:t>
            </a:r>
            <a:r>
              <a:rPr lang="es-ES_tradnl" sz="2800" dirty="0" smtClean="0">
                <a:latin typeface="Escolar2 Negra"/>
                <a:cs typeface="Escolar2 Negra"/>
              </a:rPr>
              <a:t> be </a:t>
            </a:r>
            <a:r>
              <a:rPr lang="es-ES_tradnl" sz="2800" dirty="0" err="1" smtClean="0">
                <a:latin typeface="Escolar2 Negra"/>
                <a:cs typeface="Escolar2 Negra"/>
              </a:rPr>
              <a:t>part</a:t>
            </a:r>
            <a:r>
              <a:rPr lang="es-ES" sz="2800" dirty="0">
                <a:latin typeface="Escolar2 Negra"/>
                <a:cs typeface="Escolar2 Negra"/>
              </a:rPr>
              <a:t> </a:t>
            </a:r>
            <a:r>
              <a:rPr lang="es-ES" sz="2800" dirty="0" smtClean="0">
                <a:latin typeface="Escolar2 Negra"/>
                <a:cs typeface="Escolar2 Negra"/>
              </a:rPr>
              <a:t>of his world, all of them.</a:t>
            </a:r>
            <a:endParaRPr lang="es-ES" sz="2800" dirty="0">
              <a:latin typeface="Escolar2 Negra"/>
              <a:cs typeface="Escolar2 Negra"/>
            </a:endParaRPr>
          </a:p>
        </p:txBody>
      </p:sp>
      <p:pic>
        <p:nvPicPr>
          <p:cNvPr id="2" name="Imagen 1" descr="A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2" t="3652" r="60947" b="70070"/>
          <a:stretch/>
        </p:blipFill>
        <p:spPr>
          <a:xfrm>
            <a:off x="803896" y="2711291"/>
            <a:ext cx="2055616" cy="19373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n 2" descr="mujer-ante-el-sol-1950-joan-mirc3b3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83" r="71925" b="16439"/>
          <a:stretch/>
        </p:blipFill>
        <p:spPr>
          <a:xfrm>
            <a:off x="3437408" y="2409458"/>
            <a:ext cx="2048591" cy="19373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2015-01-22 13.45.58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36" b="55134"/>
          <a:stretch/>
        </p:blipFill>
        <p:spPr>
          <a:xfrm>
            <a:off x="1204824" y="4494629"/>
            <a:ext cx="3777262" cy="22114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 descr="figure-at-night-guided-by-the-phosphorescent-tracks-of-snails.jpg!Blog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3" r="49119" b="72443"/>
          <a:stretch/>
        </p:blipFill>
        <p:spPr>
          <a:xfrm>
            <a:off x="5958955" y="2994411"/>
            <a:ext cx="2253728" cy="2605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265595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uento-de-mir-13-7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9638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mironins.jpg"/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90752" y="895409"/>
            <a:ext cx="83523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800" dirty="0" err="1" smtClean="0">
                <a:latin typeface="Escolar2 Negra"/>
                <a:cs typeface="Escolar2 Negra"/>
              </a:rPr>
              <a:t>Another</a:t>
            </a:r>
            <a:r>
              <a:rPr lang="es-ES_tradnl" sz="2800" dirty="0" smtClean="0">
                <a:latin typeface="Escolar2 Negra"/>
                <a:cs typeface="Escolar2 Negra"/>
              </a:rPr>
              <a:t> </a:t>
            </a:r>
            <a:r>
              <a:rPr lang="es-ES_tradnl" sz="2800" dirty="0" err="1" smtClean="0">
                <a:latin typeface="Escolar2 Negra"/>
                <a:cs typeface="Escolar2 Negra"/>
              </a:rPr>
              <a:t>day</a:t>
            </a:r>
            <a:r>
              <a:rPr lang="es-ES_tradnl" sz="2800" dirty="0" smtClean="0">
                <a:latin typeface="Escolar2 Negra"/>
                <a:cs typeface="Escolar2 Negra"/>
              </a:rPr>
              <a:t>, Joan </a:t>
            </a:r>
            <a:r>
              <a:rPr lang="es-ES_tradnl" sz="2800" dirty="0" err="1" smtClean="0">
                <a:latin typeface="Escolar2 Negra"/>
                <a:cs typeface="Escolar2 Negra"/>
              </a:rPr>
              <a:t>travelled</a:t>
            </a:r>
            <a:r>
              <a:rPr lang="es-ES_tradnl" sz="2800" dirty="0" smtClean="0">
                <a:latin typeface="Escolar2 Negra"/>
                <a:cs typeface="Escolar2 Negra"/>
              </a:rPr>
              <a:t> </a:t>
            </a:r>
            <a:r>
              <a:rPr lang="es-ES_tradnl" sz="2800" dirty="0" err="1" smtClean="0">
                <a:latin typeface="Escolar2 Negra"/>
                <a:cs typeface="Escolar2 Negra"/>
              </a:rPr>
              <a:t>to</a:t>
            </a:r>
            <a:r>
              <a:rPr lang="es-ES_tradnl" sz="2800" dirty="0" smtClean="0">
                <a:latin typeface="Escolar2 Negra"/>
                <a:cs typeface="Escolar2 Negra"/>
              </a:rPr>
              <a:t> Mallorca. It was a quiet place where there were men, women and children. Quickly, everybody was part of Joan´s magical world too.</a:t>
            </a:r>
            <a:endParaRPr lang="es-ES" sz="2800" dirty="0">
              <a:latin typeface="Escolar2 Negra"/>
              <a:cs typeface="Escolar2 Negra"/>
            </a:endParaRPr>
          </a:p>
        </p:txBody>
      </p:sp>
      <p:pic>
        <p:nvPicPr>
          <p:cNvPr id="6" name="Imagen 5" descr="cuento-de-mir-15-728.jp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C"/>
              </a:clrFrom>
              <a:clrTo>
                <a:srgbClr val="FFFF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7" t="8136" r="6227" b="4849"/>
          <a:stretch/>
        </p:blipFill>
        <p:spPr>
          <a:xfrm>
            <a:off x="1626762" y="2235706"/>
            <a:ext cx="5896034" cy="452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0112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2015-01-22 13.46.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00" y="542360"/>
            <a:ext cx="4279900" cy="5891850"/>
          </a:xfrm>
          <a:prstGeom prst="rect">
            <a:avLst/>
          </a:prstGeom>
        </p:spPr>
      </p:pic>
      <p:pic>
        <p:nvPicPr>
          <p:cNvPr id="5" name="Imagen 4" descr="2015-01-22 13.48.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272" y="542360"/>
            <a:ext cx="4325881" cy="589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0015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mir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81" y="451060"/>
            <a:ext cx="4237663" cy="5804715"/>
          </a:xfrm>
          <a:prstGeom prst="rect">
            <a:avLst/>
          </a:prstGeom>
        </p:spPr>
      </p:pic>
      <p:pic>
        <p:nvPicPr>
          <p:cNvPr id="5" name="Imagen 4" descr="mujer-ante-el-sol-1950-joan-mirc3b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906" y="451061"/>
            <a:ext cx="4264807" cy="580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4188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mironins.jpg"/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90752" y="895409"/>
            <a:ext cx="83523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800" dirty="0" smtClean="0">
                <a:latin typeface="Escolar2 Negra"/>
                <a:cs typeface="Escolar2 Negra"/>
              </a:rPr>
              <a:t>All elements were part of Miró´s life and his paintings</a:t>
            </a:r>
            <a:r>
              <a:rPr lang="es-ES_tradnl" sz="2800" dirty="0">
                <a:latin typeface="Escolar2 Negra"/>
                <a:cs typeface="Escolar2 Negra"/>
              </a:rPr>
              <a:t>.</a:t>
            </a:r>
            <a:r>
              <a:rPr lang="es-ES_tradnl" sz="2800" dirty="0" smtClean="0">
                <a:latin typeface="Escolar2 Negra"/>
                <a:cs typeface="Escolar2 Negra"/>
              </a:rPr>
              <a:t> </a:t>
            </a:r>
            <a:r>
              <a:rPr lang="es-ES_tradnl" sz="2800" dirty="0">
                <a:latin typeface="Escolar2 Negra"/>
                <a:cs typeface="Escolar2 Negra"/>
              </a:rPr>
              <a:t>W</a:t>
            </a:r>
            <a:r>
              <a:rPr lang="es-ES_tradnl" sz="2800" dirty="0" smtClean="0">
                <a:latin typeface="Escolar2 Negra"/>
                <a:cs typeface="Escolar2 Negra"/>
              </a:rPr>
              <a:t>here respect for freedom was the most important thing. </a:t>
            </a:r>
            <a:r>
              <a:rPr lang="es-ES_tradnl" sz="2800" dirty="0" err="1" smtClean="0">
                <a:latin typeface="Escolar2 Negra"/>
                <a:cs typeface="Escolar2 Negra"/>
              </a:rPr>
              <a:t>This</a:t>
            </a:r>
            <a:r>
              <a:rPr lang="es-ES_tradnl" sz="2800" dirty="0" smtClean="0">
                <a:latin typeface="Escolar2 Negra"/>
                <a:cs typeface="Escolar2 Negra"/>
              </a:rPr>
              <a:t> </a:t>
            </a:r>
            <a:r>
              <a:rPr lang="es-ES_tradnl" sz="2800" dirty="0" err="1" smtClean="0">
                <a:latin typeface="Escolar2 Negra"/>
                <a:cs typeface="Escolar2 Negra"/>
              </a:rPr>
              <a:t>was</a:t>
            </a:r>
            <a:r>
              <a:rPr lang="es-ES_tradnl" sz="2800" dirty="0" smtClean="0">
                <a:latin typeface="Escolar2 Negra"/>
                <a:cs typeface="Escolar2 Negra"/>
              </a:rPr>
              <a:t> a </a:t>
            </a:r>
            <a:r>
              <a:rPr lang="es-ES_tradnl" sz="2800" dirty="0" err="1" smtClean="0">
                <a:latin typeface="Escolar2 Negra"/>
                <a:cs typeface="Escolar2 Negra"/>
              </a:rPr>
              <a:t>happy</a:t>
            </a:r>
            <a:r>
              <a:rPr lang="es-ES_tradnl" sz="2800" dirty="0" smtClean="0">
                <a:latin typeface="Escolar2 Negra"/>
                <a:cs typeface="Escolar2 Negra"/>
              </a:rPr>
              <a:t> </a:t>
            </a:r>
            <a:r>
              <a:rPr lang="es-ES_tradnl" sz="2800" dirty="0" err="1" smtClean="0">
                <a:latin typeface="Escolar2 Negra"/>
                <a:cs typeface="Escolar2 Negra"/>
              </a:rPr>
              <a:t>world</a:t>
            </a:r>
            <a:r>
              <a:rPr lang="es-ES_tradnl" sz="2800" dirty="0" smtClean="0">
                <a:latin typeface="Escolar2 Negra"/>
                <a:cs typeface="Escolar2 Negra"/>
              </a:rPr>
              <a:t> </a:t>
            </a:r>
            <a:r>
              <a:rPr lang="es-ES_tradnl" sz="2800" dirty="0" err="1" smtClean="0">
                <a:latin typeface="Escolar2 Negra"/>
                <a:cs typeface="Escolar2 Negra"/>
              </a:rPr>
              <a:t>for</a:t>
            </a:r>
            <a:r>
              <a:rPr lang="es-ES_tradnl" sz="2800" dirty="0" smtClean="0">
                <a:latin typeface="Escolar2 Negra"/>
                <a:cs typeface="Escolar2 Negra"/>
              </a:rPr>
              <a:t> </a:t>
            </a:r>
            <a:r>
              <a:rPr lang="es-ES_tradnl" sz="2800" dirty="0" err="1" smtClean="0">
                <a:latin typeface="Escolar2 Negra"/>
                <a:cs typeface="Escolar2 Negra"/>
              </a:rPr>
              <a:t>him</a:t>
            </a:r>
            <a:r>
              <a:rPr lang="es-ES_tradnl" sz="2800" dirty="0" smtClean="0">
                <a:latin typeface="Escolar2 Negra"/>
                <a:cs typeface="Escolar2 Negra"/>
              </a:rPr>
              <a:t>.</a:t>
            </a:r>
          </a:p>
          <a:p>
            <a:pPr algn="r"/>
            <a:endParaRPr lang="es-ES_tradnl" sz="2800" dirty="0" smtClean="0">
              <a:latin typeface="Escolar2 Negra"/>
              <a:cs typeface="Escolar2 Negra"/>
            </a:endParaRPr>
          </a:p>
          <a:p>
            <a:pPr algn="r"/>
            <a:r>
              <a:rPr lang="es-ES_tradnl" sz="2800" dirty="0" smtClean="0">
                <a:latin typeface="Escolar2 Negra"/>
                <a:cs typeface="Escolar2 Negra"/>
              </a:rPr>
              <a:t>THE END</a:t>
            </a:r>
            <a:endParaRPr lang="es-ES" sz="2800" dirty="0">
              <a:latin typeface="Escolar2 Negra"/>
              <a:cs typeface="Escolar2 Negra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2541239" y="2466622"/>
            <a:ext cx="3252148" cy="41257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2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E1E4F8"/>
              </a:clrFrom>
              <a:clrTo>
                <a:srgbClr val="E1E4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921" y="5615504"/>
            <a:ext cx="932706" cy="115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9796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escultor_japan_steinsig_h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3" y="745236"/>
            <a:ext cx="8905821" cy="4397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n 4" descr="2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E1E4F8"/>
              </a:clrFrom>
              <a:clrTo>
                <a:srgbClr val="E1E4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80" y="5353098"/>
            <a:ext cx="1023244" cy="126742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646333" y="5996299"/>
            <a:ext cx="3919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latin typeface="Escolar2 Negra"/>
                <a:cs typeface="Escolar2 Negra"/>
              </a:rPr>
              <a:t>Where is the Miro eye?</a:t>
            </a:r>
            <a:endParaRPr lang="es-ES" sz="2800" dirty="0">
              <a:latin typeface="Escolar2 Negra"/>
              <a:cs typeface="Escolar2 Negra"/>
            </a:endParaRPr>
          </a:p>
        </p:txBody>
      </p:sp>
    </p:spTree>
    <p:extLst>
      <p:ext uri="{BB962C8B-B14F-4D97-AF65-F5344CB8AC3E}">
        <p14:creationId xmlns:p14="http://schemas.microsoft.com/office/powerpoint/2010/main" val="42029404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igure-at-night-guided-by-the-phosphorescent-tracks-of-snails.jpg!Blo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864" y="356188"/>
            <a:ext cx="6841528" cy="54127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n 4" descr="2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E1E4F8"/>
              </a:clrFrom>
              <a:clrTo>
                <a:srgbClr val="E1E4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50" y="5248138"/>
            <a:ext cx="1023244" cy="126742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857659" y="5856920"/>
            <a:ext cx="32325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latin typeface="Escolar2 Negra"/>
                <a:cs typeface="Escolar2 Negra"/>
              </a:rPr>
              <a:t>Where is the Miroeye?</a:t>
            </a:r>
            <a:endParaRPr lang="es-ES" sz="2800" dirty="0">
              <a:latin typeface="Escolar2 Negra"/>
              <a:cs typeface="Escolar2 Negra"/>
            </a:endParaRPr>
          </a:p>
        </p:txBody>
      </p:sp>
    </p:spTree>
    <p:extLst>
      <p:ext uri="{BB962C8B-B14F-4D97-AF65-F5344CB8AC3E}">
        <p14:creationId xmlns:p14="http://schemas.microsoft.com/office/powerpoint/2010/main" val="25900013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not_detected_227979.jpg!Blo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377" y="283873"/>
            <a:ext cx="6736577" cy="56474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n 4" descr="2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E1E4F8"/>
              </a:clrFrom>
              <a:clrTo>
                <a:srgbClr val="E1E4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55" y="5311114"/>
            <a:ext cx="1023244" cy="126742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637264" y="5919896"/>
            <a:ext cx="32325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latin typeface="Escolar2 Negra"/>
                <a:cs typeface="Escolar2 Negra"/>
              </a:rPr>
              <a:t>Where is the Miroeye?</a:t>
            </a:r>
            <a:endParaRPr lang="es-ES" sz="2800" dirty="0">
              <a:latin typeface="Escolar2 Negra"/>
              <a:cs typeface="Escolar2 Negra"/>
            </a:endParaRPr>
          </a:p>
        </p:txBody>
      </p:sp>
    </p:spTree>
    <p:extLst>
      <p:ext uri="{BB962C8B-B14F-4D97-AF65-F5344CB8AC3E}">
        <p14:creationId xmlns:p14="http://schemas.microsoft.com/office/powerpoint/2010/main" val="39596128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the-poetess.jpg!Blo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862" y="253429"/>
            <a:ext cx="6842435" cy="56244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n 5" descr="2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E1E4F8"/>
              </a:clrFrom>
              <a:clrTo>
                <a:srgbClr val="E1E4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80" y="5353098"/>
            <a:ext cx="1023244" cy="1267427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584789" y="5961880"/>
            <a:ext cx="32325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latin typeface="Escolar2 Negra"/>
                <a:cs typeface="Escolar2 Negra"/>
              </a:rPr>
              <a:t>Where is the Miroeye?</a:t>
            </a:r>
            <a:endParaRPr lang="es-ES" sz="2800" dirty="0">
              <a:latin typeface="Escolar2 Negra"/>
              <a:cs typeface="Escolar2 Negra"/>
            </a:endParaRPr>
          </a:p>
        </p:txBody>
      </p:sp>
    </p:spTree>
    <p:extLst>
      <p:ext uri="{BB962C8B-B14F-4D97-AF65-F5344CB8AC3E}">
        <p14:creationId xmlns:p14="http://schemas.microsoft.com/office/powerpoint/2010/main" val="3649452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mironins.jpg"/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90753" y="1188450"/>
            <a:ext cx="84337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Escolar2 Negra"/>
                <a:cs typeface="Escolar2 Negra"/>
              </a:rPr>
              <a:t>	In Barcelona </a:t>
            </a:r>
            <a:r>
              <a:rPr lang="es-ES" sz="2800" dirty="0" err="1" smtClean="0">
                <a:latin typeface="Escolar2 Negra"/>
                <a:cs typeface="Escolar2 Negra"/>
              </a:rPr>
              <a:t>city</a:t>
            </a:r>
            <a:r>
              <a:rPr lang="es-ES" sz="2800" dirty="0" smtClean="0">
                <a:latin typeface="Escolar2 Negra"/>
                <a:cs typeface="Escolar2 Negra"/>
              </a:rPr>
              <a:t>, </a:t>
            </a:r>
            <a:r>
              <a:rPr lang="es-ES" sz="2800" dirty="0" err="1" smtClean="0">
                <a:latin typeface="Escolar2 Negra"/>
                <a:cs typeface="Escolar2 Negra"/>
              </a:rPr>
              <a:t>lived</a:t>
            </a:r>
            <a:r>
              <a:rPr lang="es-ES" sz="2800" dirty="0" smtClean="0">
                <a:latin typeface="Escolar2 Negra"/>
                <a:cs typeface="Escolar2 Negra"/>
              </a:rPr>
              <a:t> a </a:t>
            </a:r>
            <a:r>
              <a:rPr lang="es-ES" sz="2800" dirty="0" err="1" smtClean="0">
                <a:latin typeface="Escolar2 Negra"/>
                <a:cs typeface="Escolar2 Negra"/>
              </a:rPr>
              <a:t>boy</a:t>
            </a:r>
            <a:r>
              <a:rPr lang="es-ES" sz="2800" dirty="0" smtClean="0">
                <a:latin typeface="Escolar2 Negra"/>
                <a:cs typeface="Escolar2 Negra"/>
              </a:rPr>
              <a:t> </a:t>
            </a:r>
            <a:r>
              <a:rPr lang="es-ES" sz="2800" dirty="0" err="1" smtClean="0">
                <a:latin typeface="Escolar2 Negra"/>
                <a:cs typeface="Escolar2 Negra"/>
              </a:rPr>
              <a:t>called</a:t>
            </a:r>
            <a:r>
              <a:rPr lang="es-ES" sz="2800" dirty="0" smtClean="0">
                <a:latin typeface="Escolar2 Negra"/>
                <a:cs typeface="Escolar2 Negra"/>
              </a:rPr>
              <a:t> Joan. Joan liked to paint alot of animals</a:t>
            </a:r>
            <a:r>
              <a:rPr lang="es-ES" sz="2800" dirty="0">
                <a:latin typeface="Escolar2 Negra"/>
                <a:cs typeface="Escolar2 Negra"/>
              </a:rPr>
              <a:t> </a:t>
            </a:r>
            <a:r>
              <a:rPr lang="es-ES" sz="2800" dirty="0" smtClean="0">
                <a:latin typeface="Escolar2 Negra"/>
                <a:cs typeface="Escolar2 Negra"/>
              </a:rPr>
              <a:t>like dogs, fishes, cats and birds.</a:t>
            </a:r>
            <a:endParaRPr lang="es-ES" sz="2800" dirty="0">
              <a:latin typeface="Escolar2 Negra"/>
              <a:cs typeface="Escolar2 Negra"/>
            </a:endParaRPr>
          </a:p>
        </p:txBody>
      </p:sp>
      <p:pic>
        <p:nvPicPr>
          <p:cNvPr id="6" name="Imagen 5" descr="2015-01-22 13.44.5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53" y="2425738"/>
            <a:ext cx="1919154" cy="25071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2015-01-22 13.46.50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4" r="38368" b="72510"/>
          <a:stretch/>
        </p:blipFill>
        <p:spPr>
          <a:xfrm>
            <a:off x="2605012" y="2767618"/>
            <a:ext cx="2295667" cy="15710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A1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5" t="1806" r="2970" b="75323"/>
          <a:stretch/>
        </p:blipFill>
        <p:spPr>
          <a:xfrm>
            <a:off x="5221669" y="2767618"/>
            <a:ext cx="3314944" cy="15710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 descr="2015-01-22 13.46.04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65282" r="66544" b="25222"/>
          <a:stretch/>
        </p:blipFill>
        <p:spPr>
          <a:xfrm>
            <a:off x="3668834" y="4639831"/>
            <a:ext cx="3105669" cy="17745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714772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mironins.jpg"/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90752" y="895409"/>
            <a:ext cx="8352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800" dirty="0" smtClean="0">
                <a:latin typeface="Escolar2 Negra"/>
                <a:cs typeface="Escolar2 Negra"/>
              </a:rPr>
              <a:t>Now, we are going to draw </a:t>
            </a:r>
            <a:r>
              <a:rPr lang="es-ES_tradnl" sz="2800" dirty="0" smtClean="0">
                <a:latin typeface="Escolar2 Negra"/>
                <a:cs typeface="Escolar2 Negra"/>
              </a:rPr>
              <a:t>Miroeyes, </a:t>
            </a:r>
            <a:r>
              <a:rPr lang="es-ES_tradnl" sz="2800" dirty="0" smtClean="0">
                <a:latin typeface="Escolar2 Negra"/>
                <a:cs typeface="Escolar2 Negra"/>
              </a:rPr>
              <a:t>and later we will create a painting with them, like this…</a:t>
            </a:r>
            <a:endParaRPr lang="es-ES" sz="2800" dirty="0">
              <a:latin typeface="Escolar2 Negra"/>
              <a:cs typeface="Escolar2 Negra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6451986" y="6190981"/>
            <a:ext cx="2521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800" dirty="0" smtClean="0">
                <a:latin typeface="Escolar2 Negra"/>
                <a:cs typeface="Escolar2 Negra"/>
              </a:rPr>
              <a:t>Do </a:t>
            </a:r>
            <a:r>
              <a:rPr lang="es-ES_tradnl" sz="2800" dirty="0" err="1" smtClean="0">
                <a:latin typeface="Escolar2 Negra"/>
                <a:cs typeface="Escolar2 Negra"/>
              </a:rPr>
              <a:t>you</a:t>
            </a:r>
            <a:r>
              <a:rPr lang="es-ES_tradnl" sz="2800" dirty="0" smtClean="0">
                <a:latin typeface="Escolar2 Negra"/>
                <a:cs typeface="Escolar2 Negra"/>
              </a:rPr>
              <a:t> </a:t>
            </a:r>
            <a:r>
              <a:rPr lang="es-ES_tradnl" sz="2800" dirty="0" err="1" smtClean="0">
                <a:latin typeface="Escolar2 Negra"/>
                <a:cs typeface="Escolar2 Negra"/>
              </a:rPr>
              <a:t>like</a:t>
            </a:r>
            <a:r>
              <a:rPr lang="es-ES_tradnl" sz="2800" dirty="0" smtClean="0">
                <a:latin typeface="Escolar2 Negra"/>
                <a:cs typeface="Escolar2 Negra"/>
              </a:rPr>
              <a:t> </a:t>
            </a:r>
            <a:r>
              <a:rPr lang="es-ES_tradnl" sz="2800" dirty="0" err="1" smtClean="0">
                <a:latin typeface="Escolar2 Negra"/>
                <a:cs typeface="Escolar2 Negra"/>
              </a:rPr>
              <a:t>it</a:t>
            </a:r>
            <a:r>
              <a:rPr lang="es-ES_tradnl" sz="2800" dirty="0" smtClean="0">
                <a:latin typeface="Escolar2 Negra"/>
                <a:cs typeface="Escolar2 Negra"/>
              </a:rPr>
              <a:t>??</a:t>
            </a:r>
            <a:endParaRPr lang="es-ES" sz="2800" dirty="0">
              <a:latin typeface="Escolar2 Negra"/>
              <a:cs typeface="Escolar2 Negra"/>
            </a:endParaRPr>
          </a:p>
        </p:txBody>
      </p:sp>
      <p:pic>
        <p:nvPicPr>
          <p:cNvPr id="7" name="Imagen 6" descr="DSCF241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2" t="1197" r="3013" b="1827"/>
          <a:stretch/>
        </p:blipFill>
        <p:spPr>
          <a:xfrm>
            <a:off x="1815680" y="1931313"/>
            <a:ext cx="5100700" cy="41945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42270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mironins.jpg"/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390752" y="895409"/>
            <a:ext cx="83523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dirty="0" smtClean="0">
                <a:latin typeface="Escolar2 Negra"/>
                <a:cs typeface="Escolar2 Negra"/>
              </a:rPr>
              <a:t>	What he liked most was the animal´s eyes, because if he looked at them he knew wether they were happy or sad, if they were hungry or they were cold,… He painted them big, small, open, close, a lot of colours,…</a:t>
            </a:r>
            <a:endParaRPr lang="es-ES" sz="2800" dirty="0">
              <a:latin typeface="Escolar2 Negra"/>
              <a:cs typeface="Escolar2 Negra"/>
            </a:endParaRPr>
          </a:p>
        </p:txBody>
      </p:sp>
      <p:pic>
        <p:nvPicPr>
          <p:cNvPr id="3" name="Imagen 2" descr="cuento-de-mir-7-728.jp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FF7"/>
              </a:clrFrom>
              <a:clrTo>
                <a:srgbClr val="FEFF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" t="11787" r="1663" b="2287"/>
          <a:stretch/>
        </p:blipFill>
        <p:spPr>
          <a:xfrm>
            <a:off x="1074568" y="2652358"/>
            <a:ext cx="7294035" cy="420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739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uento-de-mir-7-7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801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mironins.jpg"/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90752" y="895409"/>
            <a:ext cx="83523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800" dirty="0" smtClean="0">
                <a:latin typeface="Escolar2 Negra"/>
                <a:cs typeface="Escolar2 Negra"/>
              </a:rPr>
              <a:t>	He even knew how to draw every animal, but he didn´t know what they were like, but a lot more beautiful!!! With 3 tails, 5 eyes, 2 noses, 7 legs, 8 hairs,</a:t>
            </a:r>
            <a:r>
              <a:rPr lang="es-ES" sz="2800" dirty="0" smtClean="0">
                <a:latin typeface="Escolar2 Negra"/>
                <a:cs typeface="Escolar2 Negra"/>
              </a:rPr>
              <a:t>… In this way they were more funnier and his paintings more happier and they were full of fantasy and hope.</a:t>
            </a:r>
            <a:endParaRPr lang="es-ES" sz="2800" dirty="0">
              <a:latin typeface="Escolar2 Negra"/>
              <a:cs typeface="Escolar2 Negra"/>
            </a:endParaRPr>
          </a:p>
        </p:txBody>
      </p:sp>
      <p:pic>
        <p:nvPicPr>
          <p:cNvPr id="2" name="Imagen 1" descr="cuento-de-mir-9-728.jp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8" t="4273" r="4385" b="5282"/>
          <a:stretch/>
        </p:blipFill>
        <p:spPr>
          <a:xfrm>
            <a:off x="1269946" y="2970444"/>
            <a:ext cx="6717874" cy="390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006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uento-de-mir-9-7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27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mironins.jpg"/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96"/>
            <a:ext cx="91440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90752" y="895409"/>
            <a:ext cx="83523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800" dirty="0" smtClean="0">
                <a:latin typeface="Escolar2 Negra"/>
                <a:cs typeface="Escolar2 Negra"/>
              </a:rPr>
              <a:t>	Joan </a:t>
            </a:r>
            <a:r>
              <a:rPr lang="es-ES_tradnl" sz="2800" dirty="0" err="1" smtClean="0">
                <a:latin typeface="Escolar2 Negra"/>
                <a:cs typeface="Escolar2 Negra"/>
              </a:rPr>
              <a:t>loved</a:t>
            </a:r>
            <a:r>
              <a:rPr lang="es-ES_tradnl" sz="2800" dirty="0" smtClean="0">
                <a:latin typeface="Escolar2 Negra"/>
                <a:cs typeface="Escolar2 Negra"/>
              </a:rPr>
              <a:t> </a:t>
            </a:r>
            <a:r>
              <a:rPr lang="es-ES_tradnl" sz="2800" dirty="0" err="1" smtClean="0">
                <a:latin typeface="Escolar2 Negra"/>
                <a:cs typeface="Escolar2 Negra"/>
              </a:rPr>
              <a:t>nature</a:t>
            </a:r>
            <a:r>
              <a:rPr lang="es-ES_tradnl" sz="2800" dirty="0" smtClean="0">
                <a:latin typeface="Escolar2 Negra"/>
                <a:cs typeface="Escolar2 Negra"/>
              </a:rPr>
              <a:t>, he </a:t>
            </a:r>
            <a:r>
              <a:rPr lang="es-ES_tradnl" sz="2800" dirty="0" err="1" smtClean="0">
                <a:latin typeface="Escolar2 Negra"/>
                <a:cs typeface="Escolar2 Negra"/>
              </a:rPr>
              <a:t>painted</a:t>
            </a:r>
            <a:r>
              <a:rPr lang="es-ES_tradnl" sz="2800" dirty="0" smtClean="0">
                <a:latin typeface="Escolar2 Negra"/>
                <a:cs typeface="Escolar2 Negra"/>
              </a:rPr>
              <a:t> </a:t>
            </a:r>
            <a:r>
              <a:rPr lang="es-ES_tradnl" sz="2800" dirty="0" err="1" smtClean="0">
                <a:latin typeface="Escolar2 Negra"/>
                <a:cs typeface="Escolar2 Negra"/>
              </a:rPr>
              <a:t>leaves</a:t>
            </a:r>
            <a:r>
              <a:rPr lang="es-ES_tradnl" sz="2800" dirty="0" smtClean="0">
                <a:latin typeface="Escolar2 Negra"/>
                <a:cs typeface="Escolar2 Negra"/>
              </a:rPr>
              <a:t>, </a:t>
            </a:r>
            <a:r>
              <a:rPr lang="es-ES_tradnl" sz="2800" dirty="0" err="1" smtClean="0">
                <a:latin typeface="Escolar2 Negra"/>
                <a:cs typeface="Escolar2 Negra"/>
              </a:rPr>
              <a:t>trees</a:t>
            </a:r>
            <a:r>
              <a:rPr lang="es-ES_tradnl" sz="2800" dirty="0" smtClean="0">
                <a:latin typeface="Escolar2 Negra"/>
                <a:cs typeface="Escolar2 Negra"/>
              </a:rPr>
              <a:t>, </a:t>
            </a:r>
            <a:r>
              <a:rPr lang="es-ES_tradnl" sz="2800" dirty="0" err="1" smtClean="0">
                <a:latin typeface="Escolar2 Negra"/>
                <a:cs typeface="Escolar2 Negra"/>
              </a:rPr>
              <a:t>insects</a:t>
            </a:r>
            <a:r>
              <a:rPr lang="es-ES_tradnl" sz="2800" dirty="0" smtClean="0">
                <a:latin typeface="Escolar2 Negra"/>
                <a:cs typeface="Escolar2 Negra"/>
              </a:rPr>
              <a:t> and </a:t>
            </a:r>
            <a:r>
              <a:rPr lang="es-ES_tradnl" sz="2800" dirty="0" err="1" smtClean="0">
                <a:latin typeface="Escolar2 Negra"/>
                <a:cs typeface="Escolar2 Negra"/>
              </a:rPr>
              <a:t>stones</a:t>
            </a:r>
            <a:r>
              <a:rPr lang="es-ES_tradnl" sz="2800" dirty="0" smtClean="0">
                <a:latin typeface="Escolar2 Negra"/>
                <a:cs typeface="Escolar2 Negra"/>
              </a:rPr>
              <a:t>!! They were heavy and grey colours, but he painted them big, small and of all colours like yellow, red, green, blue and orange. </a:t>
            </a:r>
            <a:r>
              <a:rPr lang="es-ES_tradnl" sz="2800" dirty="0" err="1" smtClean="0">
                <a:latin typeface="Escolar2 Negra"/>
                <a:cs typeface="Escolar2 Negra"/>
              </a:rPr>
              <a:t>They</a:t>
            </a:r>
            <a:r>
              <a:rPr lang="es-ES_tradnl" sz="2800" dirty="0" smtClean="0">
                <a:latin typeface="Escolar2 Negra"/>
                <a:cs typeface="Escolar2 Negra"/>
              </a:rPr>
              <a:t> </a:t>
            </a:r>
            <a:r>
              <a:rPr lang="es-ES_tradnl" sz="2800" dirty="0" err="1" smtClean="0">
                <a:latin typeface="Escolar2 Negra"/>
                <a:cs typeface="Escolar2 Negra"/>
              </a:rPr>
              <a:t>had</a:t>
            </a:r>
            <a:r>
              <a:rPr lang="es-ES_tradnl" sz="2800" dirty="0" smtClean="0">
                <a:latin typeface="Escolar2 Negra"/>
                <a:cs typeface="Escolar2 Negra"/>
              </a:rPr>
              <a:t> </a:t>
            </a:r>
            <a:r>
              <a:rPr lang="es-ES_tradnl" sz="2800" dirty="0" err="1" smtClean="0">
                <a:latin typeface="Escolar2 Negra"/>
                <a:cs typeface="Escolar2 Negra"/>
              </a:rPr>
              <a:t>never</a:t>
            </a:r>
            <a:r>
              <a:rPr lang="es-ES_tradnl" sz="2800" dirty="0" smtClean="0">
                <a:latin typeface="Escolar2 Negra"/>
                <a:cs typeface="Escolar2 Negra"/>
              </a:rPr>
              <a:t> </a:t>
            </a:r>
            <a:r>
              <a:rPr lang="es-ES_tradnl" sz="2800" dirty="0" err="1" smtClean="0">
                <a:latin typeface="Escolar2 Negra"/>
                <a:cs typeface="Escolar2 Negra"/>
              </a:rPr>
              <a:t>been</a:t>
            </a:r>
            <a:r>
              <a:rPr lang="es-ES_tradnl" sz="2800" dirty="0" smtClean="0">
                <a:latin typeface="Escolar2 Negra"/>
                <a:cs typeface="Escolar2 Negra"/>
              </a:rPr>
              <a:t> more </a:t>
            </a:r>
            <a:r>
              <a:rPr lang="es-ES_tradnl" sz="2800" dirty="0" err="1" smtClean="0">
                <a:latin typeface="Escolar2 Negra"/>
                <a:cs typeface="Escolar2 Negra"/>
              </a:rPr>
              <a:t>beautiful</a:t>
            </a:r>
            <a:r>
              <a:rPr lang="es-ES_tradnl" sz="2800" dirty="0" smtClean="0">
                <a:latin typeface="Escolar2 Negra"/>
                <a:cs typeface="Escolar2 Negra"/>
              </a:rPr>
              <a:t>!!</a:t>
            </a:r>
            <a:endParaRPr lang="es-ES" sz="2800" dirty="0">
              <a:latin typeface="Escolar2 Negra"/>
              <a:cs typeface="Escolar2 Negra"/>
            </a:endParaRPr>
          </a:p>
        </p:txBody>
      </p:sp>
      <p:pic>
        <p:nvPicPr>
          <p:cNvPr id="5" name="Imagen 4" descr="cuento-de-mir-11-728.jp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8" t="5460" r="4385" b="5281"/>
          <a:stretch/>
        </p:blipFill>
        <p:spPr>
          <a:xfrm>
            <a:off x="2002605" y="3027212"/>
            <a:ext cx="5519368" cy="373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621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uento-de-mir-11-7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2391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mironins.jpg"/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90752" y="895409"/>
            <a:ext cx="83523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800" dirty="0" smtClean="0">
                <a:latin typeface="Escolar2 Negra"/>
                <a:cs typeface="Escolar2 Negra"/>
              </a:rPr>
              <a:t>	</a:t>
            </a:r>
            <a:r>
              <a:rPr lang="es-ES_tradnl" sz="2800" dirty="0" err="1" smtClean="0">
                <a:latin typeface="Escolar2 Negra"/>
                <a:cs typeface="Escolar2 Negra"/>
              </a:rPr>
              <a:t>One</a:t>
            </a:r>
            <a:r>
              <a:rPr lang="es-ES_tradnl" sz="2800" dirty="0" smtClean="0">
                <a:latin typeface="Escolar2 Negra"/>
                <a:cs typeface="Escolar2 Negra"/>
              </a:rPr>
              <a:t> </a:t>
            </a:r>
            <a:r>
              <a:rPr lang="es-ES_tradnl" sz="2800" dirty="0" err="1" smtClean="0">
                <a:latin typeface="Escolar2 Negra"/>
                <a:cs typeface="Escolar2 Negra"/>
              </a:rPr>
              <a:t>day</a:t>
            </a:r>
            <a:r>
              <a:rPr lang="es-ES_tradnl" sz="2800" dirty="0" smtClean="0">
                <a:latin typeface="Escolar2 Negra"/>
                <a:cs typeface="Escolar2 Negra"/>
              </a:rPr>
              <a:t>, Joan </a:t>
            </a:r>
            <a:r>
              <a:rPr lang="es-ES_tradnl" sz="2800" dirty="0" err="1" smtClean="0">
                <a:latin typeface="Escolar2 Negra"/>
                <a:cs typeface="Escolar2 Negra"/>
              </a:rPr>
              <a:t>carried</a:t>
            </a:r>
            <a:r>
              <a:rPr lang="es-ES_tradnl" sz="2800" dirty="0" smtClean="0">
                <a:latin typeface="Escolar2 Negra"/>
                <a:cs typeface="Escolar2 Negra"/>
              </a:rPr>
              <a:t> </a:t>
            </a:r>
            <a:r>
              <a:rPr lang="es-ES_tradnl" sz="2800" dirty="0" err="1" smtClean="0">
                <a:latin typeface="Escolar2 Negra"/>
                <a:cs typeface="Escolar2 Negra"/>
              </a:rPr>
              <a:t>the</a:t>
            </a:r>
            <a:r>
              <a:rPr lang="es-ES_tradnl" sz="2800" dirty="0" smtClean="0">
                <a:latin typeface="Escolar2 Negra"/>
                <a:cs typeface="Escolar2 Negra"/>
              </a:rPr>
              <a:t> </a:t>
            </a:r>
            <a:r>
              <a:rPr lang="es-ES_tradnl" sz="2800" dirty="0" err="1" smtClean="0">
                <a:latin typeface="Escolar2 Negra"/>
                <a:cs typeface="Escolar2 Negra"/>
              </a:rPr>
              <a:t>animals</a:t>
            </a:r>
            <a:r>
              <a:rPr lang="es-ES_tradnl" sz="2800" dirty="0" smtClean="0">
                <a:latin typeface="Escolar2 Negra"/>
                <a:cs typeface="Escolar2 Negra"/>
              </a:rPr>
              <a:t> and </a:t>
            </a:r>
            <a:r>
              <a:rPr lang="es-ES_tradnl" sz="2800" dirty="0" err="1" smtClean="0">
                <a:latin typeface="Escolar2 Negra"/>
                <a:cs typeface="Escolar2 Negra"/>
              </a:rPr>
              <a:t>insects</a:t>
            </a:r>
            <a:r>
              <a:rPr lang="es-ES_tradnl" sz="2800" dirty="0" smtClean="0">
                <a:latin typeface="Escolar2 Negra"/>
                <a:cs typeface="Escolar2 Negra"/>
              </a:rPr>
              <a:t> of </a:t>
            </a:r>
            <a:r>
              <a:rPr lang="es-ES_tradnl" sz="2800" dirty="0" err="1" smtClean="0">
                <a:latin typeface="Escolar2 Negra"/>
                <a:cs typeface="Escolar2 Negra"/>
              </a:rPr>
              <a:t>his</a:t>
            </a:r>
            <a:r>
              <a:rPr lang="es-ES_tradnl" sz="2800" dirty="0" smtClean="0">
                <a:latin typeface="Escolar2 Negra"/>
                <a:cs typeface="Escolar2 Negra"/>
              </a:rPr>
              <a:t> </a:t>
            </a:r>
            <a:r>
              <a:rPr lang="es-ES_tradnl" sz="2800" dirty="0" err="1" smtClean="0">
                <a:latin typeface="Escolar2 Negra"/>
                <a:cs typeface="Escolar2 Negra"/>
              </a:rPr>
              <a:t>paintings</a:t>
            </a:r>
            <a:r>
              <a:rPr lang="es-ES_tradnl" sz="2800" dirty="0" smtClean="0">
                <a:latin typeface="Escolar2 Negra"/>
                <a:cs typeface="Escolar2 Negra"/>
              </a:rPr>
              <a:t> </a:t>
            </a:r>
            <a:r>
              <a:rPr lang="es-ES_tradnl" sz="2800" dirty="0" err="1" smtClean="0">
                <a:latin typeface="Escolar2 Negra"/>
                <a:cs typeface="Escolar2 Negra"/>
              </a:rPr>
              <a:t>to</a:t>
            </a:r>
            <a:r>
              <a:rPr lang="es-ES_tradnl" sz="2800" dirty="0" smtClean="0">
                <a:latin typeface="Escolar2 Negra"/>
                <a:cs typeface="Escolar2 Negra"/>
              </a:rPr>
              <a:t> París. They went up a tower of iron and he showed them the immensity of the Universe.</a:t>
            </a:r>
            <a:endParaRPr lang="es-ES" sz="2800" dirty="0">
              <a:latin typeface="Escolar2 Negra"/>
              <a:cs typeface="Escolar2 Negra"/>
            </a:endParaRPr>
          </a:p>
        </p:txBody>
      </p:sp>
      <p:pic>
        <p:nvPicPr>
          <p:cNvPr id="6" name="Imagen 5" descr="eiffel-tower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6" r="25836"/>
          <a:stretch/>
        </p:blipFill>
        <p:spPr>
          <a:xfrm>
            <a:off x="5942684" y="2569659"/>
            <a:ext cx="2637574" cy="3466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 descr="francia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" t="12156" r="2349" b="696"/>
          <a:stretch/>
        </p:blipFill>
        <p:spPr>
          <a:xfrm>
            <a:off x="390752" y="2569659"/>
            <a:ext cx="5419524" cy="3466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6869791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148</Words>
  <Application>Microsoft Office PowerPoint</Application>
  <PresentationFormat>Presentazione su schermo (4:3)</PresentationFormat>
  <Paragraphs>16</Paragraphs>
  <Slides>20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4" baseType="lpstr">
      <vt:lpstr>Arial</vt:lpstr>
      <vt:lpstr>Calibri</vt:lpstr>
      <vt:lpstr>Escolar2 Negra</vt:lpstr>
      <vt:lpstr>Tema de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SILVIA CALVO</dc:creator>
  <cp:lastModifiedBy>Utente</cp:lastModifiedBy>
  <cp:revision>18</cp:revision>
  <dcterms:created xsi:type="dcterms:W3CDTF">2015-03-26T10:19:25Z</dcterms:created>
  <dcterms:modified xsi:type="dcterms:W3CDTF">2018-10-29T16:20:51Z</dcterms:modified>
</cp:coreProperties>
</file>