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1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72" r:id="rId11"/>
    <p:sldId id="267" r:id="rId12"/>
    <p:sldId id="268" r:id="rId13"/>
    <p:sldId id="269" r:id="rId14"/>
    <p:sldId id="273" r:id="rId15"/>
    <p:sldId id="270" r:id="rId16"/>
    <p:sldId id="274" r:id="rId17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DED739F-A806-44CA-BB56-D45B8AD2E322}" type="datetimeFigureOut">
              <a:rPr lang="bg-BG" smtClean="0"/>
              <a:pPr/>
              <a:t>8.12.2017 г.</a:t>
            </a:fld>
            <a:endParaRPr lang="bg-BG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bg-BG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0428795-2F18-4D25-86E2-53B408488CB4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D739F-A806-44CA-BB56-D45B8AD2E322}" type="datetimeFigureOut">
              <a:rPr lang="bg-BG" smtClean="0"/>
              <a:pPr/>
              <a:t>8.12.2017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8795-2F18-4D25-86E2-53B408488CB4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D739F-A806-44CA-BB56-D45B8AD2E322}" type="datetimeFigureOut">
              <a:rPr lang="bg-BG" smtClean="0"/>
              <a:pPr/>
              <a:t>8.12.2017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8795-2F18-4D25-86E2-53B408488CB4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DED739F-A806-44CA-BB56-D45B8AD2E322}" type="datetimeFigureOut">
              <a:rPr lang="bg-BG" smtClean="0"/>
              <a:pPr/>
              <a:t>8.12.2017 г.</a:t>
            </a:fld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0428795-2F18-4D25-86E2-53B408488CB4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DED739F-A806-44CA-BB56-D45B8AD2E322}" type="datetimeFigureOut">
              <a:rPr lang="bg-BG" smtClean="0"/>
              <a:pPr/>
              <a:t>8.12.2017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bg-BG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0428795-2F18-4D25-86E2-53B408488CB4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D739F-A806-44CA-BB56-D45B8AD2E322}" type="datetimeFigureOut">
              <a:rPr lang="bg-BG" smtClean="0"/>
              <a:pPr/>
              <a:t>8.12.2017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8795-2F18-4D25-86E2-53B408488CB4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D739F-A806-44CA-BB56-D45B8AD2E322}" type="datetimeFigureOut">
              <a:rPr lang="bg-BG" smtClean="0"/>
              <a:pPr/>
              <a:t>8.12.2017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8795-2F18-4D25-86E2-53B408488CB4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ED739F-A806-44CA-BB56-D45B8AD2E322}" type="datetimeFigureOut">
              <a:rPr lang="bg-BG" smtClean="0"/>
              <a:pPr/>
              <a:t>8.12.2017 г.</a:t>
            </a:fld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0428795-2F18-4D25-86E2-53B408488CB4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D739F-A806-44CA-BB56-D45B8AD2E322}" type="datetimeFigureOut">
              <a:rPr lang="bg-BG" smtClean="0"/>
              <a:pPr/>
              <a:t>8.12.2017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8795-2F18-4D25-86E2-53B408488CB4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DED739F-A806-44CA-BB56-D45B8AD2E322}" type="datetimeFigureOut">
              <a:rPr lang="bg-BG" smtClean="0"/>
              <a:pPr/>
              <a:t>8.12.2017 г.</a:t>
            </a:fld>
            <a:endParaRPr lang="bg-BG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0428795-2F18-4D25-86E2-53B408488CB4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bg-BG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ED739F-A806-44CA-BB56-D45B8AD2E322}" type="datetimeFigureOut">
              <a:rPr lang="bg-BG" smtClean="0"/>
              <a:pPr/>
              <a:t>8.12.2017 г.</a:t>
            </a:fld>
            <a:endParaRPr lang="bg-BG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0428795-2F18-4D25-86E2-53B408488CB4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DED739F-A806-44CA-BB56-D45B8AD2E322}" type="datetimeFigureOut">
              <a:rPr lang="bg-BG" smtClean="0"/>
              <a:pPr/>
              <a:t>8.12.2017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bg-BG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0428795-2F18-4D25-86E2-53B408488CB4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video-1511293305.wmv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60.png"/><Relationship Id="rId4" Type="http://schemas.microsoft.com/office/2007/relationships/media" Target="../media/media1.wm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sz="2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"THE EUROPEAN CHILD: </a:t>
            </a:r>
            <a:r>
              <a:rPr lang="en-US" sz="2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LEARNING BY DOING </a:t>
            </a:r>
            <a:r>
              <a:rPr lang="bg-BG" sz="2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’C – CONNECT, CONSTRUCT, CREATE </a:t>
            </a:r>
            <a:r>
              <a:rPr lang="bg-BG" sz="28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bg-BG" sz="2800" b="1" i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2376498" cy="893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Картина 1" descr="C:\Users\Kristina\Desktop\zvanch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7166"/>
            <a:ext cx="4013268" cy="168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285720" y="4714860"/>
            <a:ext cx="2928958" cy="214314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27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" name="TextBox 5"/>
          <p:cNvSpPr txBox="1"/>
          <p:nvPr/>
        </p:nvSpPr>
        <p:spPr>
          <a:xfrm>
            <a:off x="3500430" y="4572008"/>
            <a:ext cx="54681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Active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learning</a:t>
            </a:r>
            <a:b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Detska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gradi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Zvanche</a:t>
            </a:r>
            <a:r>
              <a:rPr lang="bg-BG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Burgas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, Bulgaria</a:t>
            </a:r>
            <a:endParaRPr lang="bg-BG" sz="3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831-1024x7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0"/>
            <a:ext cx="5143503" cy="3857628"/>
          </a:xfrm>
          <a:prstGeom prst="rect">
            <a:avLst/>
          </a:prstGeom>
        </p:spPr>
      </p:pic>
      <p:pic>
        <p:nvPicPr>
          <p:cNvPr id="3" name="Picture 2" descr="IMG_6835-1024x7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683" y="2982512"/>
            <a:ext cx="5167317" cy="3875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00694" y="214290"/>
            <a:ext cx="3071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Make a sundial – showing the time by the shadow of a pointer cast by the sun  </a:t>
            </a:r>
            <a:endParaRPr lang="bg-BG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4572008"/>
            <a:ext cx="264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Explore the nature – developing guidance skill . </a:t>
            </a:r>
            <a:endParaRPr lang="bg-BG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201791_1935890763093474_1399267283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357166"/>
            <a:ext cx="2643188" cy="35242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488" y="785794"/>
            <a:ext cx="35004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Autumn activities</a:t>
            </a:r>
            <a:b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Collecting leaves we create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nature pictures </a:t>
            </a:r>
            <a:endParaRPr lang="bg-BG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IMG_20161107_1022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3143248"/>
            <a:ext cx="6098620" cy="3424610"/>
          </a:xfrm>
          <a:prstGeom prst="rect">
            <a:avLst/>
          </a:prstGeom>
        </p:spPr>
      </p:pic>
      <p:pic>
        <p:nvPicPr>
          <p:cNvPr id="6" name="Picture 5" descr="23163942_1935891169760100_561900770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60" y="428604"/>
            <a:ext cx="2678907" cy="3571876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721929_320580098419119_1963480643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744"/>
            <a:ext cx="4000528" cy="2250297"/>
          </a:xfrm>
          <a:prstGeom prst="rect">
            <a:avLst/>
          </a:prstGeom>
        </p:spPr>
      </p:pic>
      <p:pic>
        <p:nvPicPr>
          <p:cNvPr id="4" name="Picture 3" descr="IMG_56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7422" y="0"/>
            <a:ext cx="3714744" cy="2786058"/>
          </a:xfrm>
          <a:prstGeom prst="rect">
            <a:avLst/>
          </a:prstGeom>
        </p:spPr>
      </p:pic>
      <p:pic>
        <p:nvPicPr>
          <p:cNvPr id="5" name="Picture 4" descr="IMG_56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500042"/>
            <a:ext cx="3643306" cy="2732480"/>
          </a:xfrm>
          <a:prstGeom prst="rect">
            <a:avLst/>
          </a:prstGeom>
        </p:spPr>
      </p:pic>
      <p:pic>
        <p:nvPicPr>
          <p:cNvPr id="7" name="Picture 6" descr="IMG_56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714612" cy="2035959"/>
          </a:xfrm>
          <a:prstGeom prst="rect">
            <a:avLst/>
          </a:prstGeom>
        </p:spPr>
      </p:pic>
      <p:pic>
        <p:nvPicPr>
          <p:cNvPr id="9" name="Picture 8" descr="IMG_23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14480" y="4500570"/>
            <a:ext cx="2762237" cy="2071678"/>
          </a:xfrm>
          <a:prstGeom prst="rect">
            <a:avLst/>
          </a:prstGeom>
        </p:spPr>
      </p:pic>
      <p:pic>
        <p:nvPicPr>
          <p:cNvPr id="10" name="Picture 9" descr="IMG_234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00562" y="3429000"/>
            <a:ext cx="4286247" cy="3214686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285860"/>
            <a:ext cx="2896359" cy="2714644"/>
          </a:xfrm>
          <a:prstGeom prst="rect">
            <a:avLst/>
          </a:prstGeom>
        </p:spPr>
      </p:pic>
      <p:pic>
        <p:nvPicPr>
          <p:cNvPr id="3" name="Picture 2" descr="IMG_38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0"/>
            <a:ext cx="4667251" cy="3500438"/>
          </a:xfrm>
          <a:prstGeom prst="rect">
            <a:avLst/>
          </a:prstGeom>
        </p:spPr>
      </p:pic>
      <p:pic>
        <p:nvPicPr>
          <p:cNvPr id="4" name="Picture 3" descr="IMG_39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4071918"/>
            <a:ext cx="3714776" cy="2786082"/>
          </a:xfrm>
          <a:prstGeom prst="rect">
            <a:avLst/>
          </a:prstGeom>
        </p:spPr>
      </p:pic>
      <p:pic>
        <p:nvPicPr>
          <p:cNvPr id="5" name="Picture 4" descr="IMG_38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3372" y="3500438"/>
            <a:ext cx="4667251" cy="31838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42148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Imprint          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Using leaves from different trees and water based paint draw a picture.</a:t>
            </a:r>
            <a:endParaRPr lang="bg-BG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86050" y="857232"/>
            <a:ext cx="13301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Art skills</a:t>
            </a:r>
            <a:endParaRPr lang="bg-BG" dirty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8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876"/>
            <a:ext cx="3929058" cy="29467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57752" y="0"/>
            <a:ext cx="350046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Outdoors activities, art skills.</a:t>
            </a:r>
            <a:b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Create a picture by using nature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materials – leaves, a pinch and water based paints.</a:t>
            </a:r>
            <a:endParaRPr lang="bg-BG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IMG_68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28604"/>
            <a:ext cx="3857620" cy="2893215"/>
          </a:xfrm>
          <a:prstGeom prst="rect">
            <a:avLst/>
          </a:prstGeom>
        </p:spPr>
      </p:pic>
      <p:pic>
        <p:nvPicPr>
          <p:cNvPr id="6" name="Picture 5" descr="IMG_68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1142984"/>
            <a:ext cx="3571900" cy="2678925"/>
          </a:xfrm>
          <a:prstGeom prst="rect">
            <a:avLst/>
          </a:prstGeom>
        </p:spPr>
      </p:pic>
      <p:pic>
        <p:nvPicPr>
          <p:cNvPr id="7" name="Picture 6" descr="IMG_68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857628"/>
            <a:ext cx="4000496" cy="3000372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60526_1058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857628"/>
            <a:ext cx="4929222" cy="2767948"/>
          </a:xfrm>
          <a:prstGeom prst="rect">
            <a:avLst/>
          </a:prstGeom>
        </p:spPr>
      </p:pic>
      <p:pic>
        <p:nvPicPr>
          <p:cNvPr id="4" name="Picture 3" descr="IMG_20160526_1042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2282706" cy="4065093"/>
          </a:xfrm>
          <a:prstGeom prst="rect">
            <a:avLst/>
          </a:prstGeom>
        </p:spPr>
      </p:pic>
      <p:pic>
        <p:nvPicPr>
          <p:cNvPr id="5" name="Picture 4" descr="IMG_20160526_1058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0232" y="142852"/>
            <a:ext cx="4452642" cy="25003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0298" y="2786058"/>
            <a:ext cx="3786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Visit the vegetables garden, help the gardener and make</a:t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pickle. Cognitive development.</a:t>
            </a:r>
            <a:endParaRPr lang="bg-BG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IMG_55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91230" y="2214554"/>
            <a:ext cx="2952770" cy="2214578"/>
          </a:xfrm>
          <a:prstGeom prst="rect">
            <a:avLst/>
          </a:prstGeom>
        </p:spPr>
      </p:pic>
      <p:pic>
        <p:nvPicPr>
          <p:cNvPr id="9" name="Picture 8" descr="IMG_556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11" y="0"/>
            <a:ext cx="3047989" cy="2285992"/>
          </a:xfrm>
          <a:prstGeom prst="rect">
            <a:avLst/>
          </a:prstGeom>
        </p:spPr>
      </p:pic>
      <p:pic>
        <p:nvPicPr>
          <p:cNvPr id="10" name="Picture 9" descr="IMG_56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29256" y="4071942"/>
            <a:ext cx="3714744" cy="2786058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0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Group work.</a:t>
            </a:r>
            <a:b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3" action="ppaction://hlinkfile"/>
              </a:rPr>
            </a:b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Musical walk for fingers and massage at the same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time</a:t>
            </a:r>
            <a:r>
              <a:rPr lang="bg-BG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.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video-1511293305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774" y="1052736"/>
            <a:ext cx="8284412" cy="4659982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758197_321363218340807_138372791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11058" cy="4065181"/>
          </a:xfrm>
          <a:prstGeom prst="rect">
            <a:avLst/>
          </a:prstGeom>
        </p:spPr>
      </p:pic>
      <p:pic>
        <p:nvPicPr>
          <p:cNvPr id="3" name="Picture 2" descr="23782270_321363241674138_48372955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214290"/>
            <a:ext cx="4357686" cy="2446659"/>
          </a:xfrm>
          <a:prstGeom prst="rect">
            <a:avLst/>
          </a:prstGeom>
        </p:spPr>
      </p:pic>
      <p:pic>
        <p:nvPicPr>
          <p:cNvPr id="4" name="Picture 3" descr="23804496_321363208340808_1991253841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32" y="2500306"/>
            <a:ext cx="4477797" cy="2514097"/>
          </a:xfrm>
          <a:prstGeom prst="rect">
            <a:avLst/>
          </a:prstGeom>
        </p:spPr>
      </p:pic>
      <p:pic>
        <p:nvPicPr>
          <p:cNvPr id="5" name="Picture 4" descr="23805386_321363205007475_1929219683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826" y="2913668"/>
            <a:ext cx="2214578" cy="39443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20" y="5429264"/>
            <a:ext cx="38443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It’s me </a:t>
            </a:r>
            <a:r>
              <a:rPr lang="bg-BG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Funny puzzles – develop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thinking</a:t>
            </a:r>
            <a:b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bg-BG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572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If the children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arrange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right the cubes will see their own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picture.</a:t>
            </a:r>
            <a:endParaRPr lang="bg-BG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772223_320580265085769_312586313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2" y="1357298"/>
            <a:ext cx="3702682" cy="4357718"/>
          </a:xfrm>
          <a:prstGeom prst="rect">
            <a:avLst/>
          </a:prstGeom>
        </p:spPr>
      </p:pic>
      <p:pic>
        <p:nvPicPr>
          <p:cNvPr id="4" name="Picture 3" descr="23758465_320579998419129_165711936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00372"/>
            <a:ext cx="4614962" cy="3643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282" y="571480"/>
            <a:ext cx="5315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Colors, attention, thinking development and fine motor skills</a:t>
            </a:r>
            <a:endParaRPr lang="bg-BG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718086_320580008419128_10090455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3786190"/>
            <a:ext cx="4214810" cy="2875437"/>
          </a:xfrm>
          <a:prstGeom prst="rect">
            <a:avLst/>
          </a:prstGeom>
        </p:spPr>
      </p:pic>
      <p:pic>
        <p:nvPicPr>
          <p:cNvPr id="3" name="Picture 2" descr="23718455_320579318419197_480065151_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0"/>
            <a:ext cx="2847976" cy="37147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3240" y="1285860"/>
            <a:ext cx="21431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Elementary mathematical skills - quantitative counting</a:t>
            </a:r>
            <a:endParaRPr lang="bg-BG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23722070_320579838419145_299214639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3571876"/>
            <a:ext cx="2857520" cy="3071834"/>
          </a:xfrm>
          <a:prstGeom prst="rect">
            <a:avLst/>
          </a:prstGeom>
        </p:spPr>
      </p:pic>
      <p:pic>
        <p:nvPicPr>
          <p:cNvPr id="6" name="Picture 5" descr="23756273_320580001752462_2083747839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6" y="142852"/>
            <a:ext cx="3014811" cy="3357562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721850_320580108419118_1758907498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4290"/>
            <a:ext cx="2526882" cy="4500570"/>
          </a:xfrm>
          <a:prstGeom prst="rect">
            <a:avLst/>
          </a:prstGeom>
        </p:spPr>
      </p:pic>
      <p:pic>
        <p:nvPicPr>
          <p:cNvPr id="3" name="Picture 2" descr="23758132_320580091752453_1022421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4219574"/>
            <a:ext cx="4699237" cy="2638426"/>
          </a:xfrm>
          <a:prstGeom prst="rect">
            <a:avLst/>
          </a:prstGeom>
        </p:spPr>
      </p:pic>
      <p:pic>
        <p:nvPicPr>
          <p:cNvPr id="4" name="Picture 3" descr="23772413_320580095085786_686911262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26" y="428604"/>
            <a:ext cx="5002502" cy="32099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2066" y="6150114"/>
            <a:ext cx="3857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“What does the chicken eat?”</a:t>
            </a:r>
            <a:r>
              <a:rPr lang="bg-BG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“Short worm, long worm”</a:t>
            </a:r>
            <a:endParaRPr lang="bg-BG" sz="20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8992" y="0"/>
            <a:ext cx="5143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Cognitive development, fine motor skills</a:t>
            </a:r>
            <a:endParaRPr lang="bg-BG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23722111_321363248340804_1991335687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567494" y="2862135"/>
            <a:ext cx="2000264" cy="3562623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28728" y="0"/>
            <a:ext cx="5860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Cognitive development, fine motor skills</a:t>
            </a:r>
            <a:endParaRPr lang="bg-BG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23756161_320579345085861_1110803866_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000240"/>
            <a:ext cx="2796708" cy="3357586"/>
          </a:xfrm>
          <a:prstGeom prst="rect">
            <a:avLst/>
          </a:prstGeom>
        </p:spPr>
      </p:pic>
      <p:pic>
        <p:nvPicPr>
          <p:cNvPr id="6" name="Picture 5" descr="23755992_1954537421228808_1753926245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500042"/>
            <a:ext cx="2732486" cy="3643314"/>
          </a:xfrm>
          <a:prstGeom prst="rect">
            <a:avLst/>
          </a:prstGeom>
        </p:spPr>
      </p:pic>
      <p:pic>
        <p:nvPicPr>
          <p:cNvPr id="7" name="Picture 6" descr="23721899_1954537154562168_690151361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802" y="500042"/>
            <a:ext cx="2732504" cy="3643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720" y="1428736"/>
            <a:ext cx="2582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Learn to tie the shoes.</a:t>
            </a:r>
            <a:endParaRPr lang="bg-BG" sz="20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23722046_1954537271228823_56142636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32" y="3571876"/>
            <a:ext cx="2285998" cy="30479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14678" y="5000636"/>
            <a:ext cx="23574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Learn to use the scissors.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”Follow the way and feed </a:t>
            </a:r>
            <a:r>
              <a:rPr lang="en-US" sz="20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rabbit</a:t>
            </a:r>
            <a:r>
              <a:rPr lang="bg-BG" sz="2000" b="1" i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0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bg-BG" sz="2000" b="1" i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0298" y="214290"/>
            <a:ext cx="4533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Explore nature environment</a:t>
            </a:r>
            <a:endParaRPr lang="bg-BG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23519234_805141062989197_7311799226874981063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214422"/>
            <a:ext cx="3343270" cy="1669564"/>
          </a:xfrm>
          <a:prstGeom prst="rect">
            <a:avLst/>
          </a:prstGeom>
        </p:spPr>
      </p:pic>
      <p:pic>
        <p:nvPicPr>
          <p:cNvPr id="4" name="Picture 3" descr="23622239_805141092989194_8706445099671587107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1214422"/>
            <a:ext cx="3576332" cy="1785950"/>
          </a:xfrm>
          <a:prstGeom prst="rect">
            <a:avLst/>
          </a:prstGeom>
        </p:spPr>
      </p:pic>
      <p:pic>
        <p:nvPicPr>
          <p:cNvPr id="5" name="Picture 4" descr="23658450_805141126322524_6997121791535273905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3143248"/>
            <a:ext cx="3433279" cy="1714512"/>
          </a:xfrm>
          <a:prstGeom prst="rect">
            <a:avLst/>
          </a:prstGeom>
        </p:spPr>
      </p:pic>
      <p:pic>
        <p:nvPicPr>
          <p:cNvPr id="6" name="Picture 5" descr="23658558_805141039655866_4755322381619472084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686" y="3143248"/>
            <a:ext cx="3571900" cy="1783737"/>
          </a:xfrm>
          <a:prstGeom prst="rect">
            <a:avLst/>
          </a:prstGeom>
        </p:spPr>
      </p:pic>
      <p:pic>
        <p:nvPicPr>
          <p:cNvPr id="7" name="Picture 6" descr="23755008_805141166322520_3918565222344591841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860" y="4929198"/>
            <a:ext cx="3557232" cy="17764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224" y="785794"/>
            <a:ext cx="5641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Cognitive puzzle            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Where do the animals live?</a:t>
            </a:r>
            <a:endParaRPr lang="bg-BG" sz="20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809-1024x7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928934"/>
            <a:ext cx="4762501" cy="3571876"/>
          </a:xfrm>
          <a:prstGeom prst="rect">
            <a:avLst/>
          </a:prstGeom>
        </p:spPr>
      </p:pic>
      <p:pic>
        <p:nvPicPr>
          <p:cNvPr id="4" name="Picture 3" descr="IMG_6810-1024x7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428604"/>
            <a:ext cx="4095746" cy="3071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557216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Outdoors activities to explore the nature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„Kindergarten in the nature”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bg-BG" sz="20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23658450_805141126322524_6997121791535273905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6" y="3786190"/>
            <a:ext cx="3433279" cy="1714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29190" y="5643578"/>
            <a:ext cx="3217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Where do the ants live – anthill.</a:t>
            </a:r>
            <a:endParaRPr lang="bg-BG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8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3786182" cy="2839637"/>
          </a:xfrm>
          <a:prstGeom prst="rect">
            <a:avLst/>
          </a:prstGeom>
        </p:spPr>
      </p:pic>
      <p:pic>
        <p:nvPicPr>
          <p:cNvPr id="3" name="Picture 2" descr="IMG_68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785794"/>
            <a:ext cx="3857620" cy="2893215"/>
          </a:xfrm>
          <a:prstGeom prst="rect">
            <a:avLst/>
          </a:prstGeom>
        </p:spPr>
      </p:pic>
      <p:pic>
        <p:nvPicPr>
          <p:cNvPr id="4" name="Picture 3" descr="IMG_68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2" y="2952723"/>
            <a:ext cx="2928958" cy="3905277"/>
          </a:xfrm>
          <a:prstGeom prst="rect">
            <a:avLst/>
          </a:prstGeom>
        </p:spPr>
      </p:pic>
      <p:pic>
        <p:nvPicPr>
          <p:cNvPr id="5" name="Picture 4" descr="IMG_68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3857628"/>
            <a:ext cx="3929058" cy="29467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0430" y="0"/>
            <a:ext cx="5890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Make a river by collecting materials in the wood.</a:t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Learning about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water in the nature and rain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bg-BG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Pictures\ДЕТСКА ГРАДИНА\Eразъм+ 2017-2019\Проект\Bulgaria\Семинар българия\Лекци Х.Недялкова\Active learning Pesentation\23658464_804855173017786_2982288591729863830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714356"/>
            <a:ext cx="2357454" cy="178714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440</TotalTime>
  <Words>151</Words>
  <Application>Microsoft Office PowerPoint</Application>
  <PresentationFormat>On-screen Show (4:3)</PresentationFormat>
  <Paragraphs>24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Oriel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Dell_N5030</dc:creator>
  <cp:lastModifiedBy>Dell_N5030</cp:lastModifiedBy>
  <cp:revision>48</cp:revision>
  <dcterms:created xsi:type="dcterms:W3CDTF">2017-11-19T17:42:18Z</dcterms:created>
  <dcterms:modified xsi:type="dcterms:W3CDTF">2017-12-08T08:11:52Z</dcterms:modified>
</cp:coreProperties>
</file>